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89" d="100"/>
          <a:sy n="89" d="100"/>
        </p:scale>
        <p:origin x="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13" Type="http://schemas.openxmlformats.org/officeDocument/2006/relationships/image" Target="../media/image25.wmf"/><Relationship Id="rId3" Type="http://schemas.openxmlformats.org/officeDocument/2006/relationships/image" Target="../media/image15.wmf"/><Relationship Id="rId7" Type="http://schemas.openxmlformats.org/officeDocument/2006/relationships/image" Target="../media/image19.wmf"/><Relationship Id="rId12" Type="http://schemas.openxmlformats.org/officeDocument/2006/relationships/image" Target="../media/image24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6" Type="http://schemas.openxmlformats.org/officeDocument/2006/relationships/image" Target="../media/image18.wmf"/><Relationship Id="rId11" Type="http://schemas.openxmlformats.org/officeDocument/2006/relationships/image" Target="../media/image23.wmf"/><Relationship Id="rId5" Type="http://schemas.openxmlformats.org/officeDocument/2006/relationships/image" Target="../media/image17.wmf"/><Relationship Id="rId10" Type="http://schemas.openxmlformats.org/officeDocument/2006/relationships/image" Target="../media/image22.wmf"/><Relationship Id="rId4" Type="http://schemas.openxmlformats.org/officeDocument/2006/relationships/image" Target="../media/image16.wmf"/><Relationship Id="rId9" Type="http://schemas.openxmlformats.org/officeDocument/2006/relationships/image" Target="../media/image2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F2B7F-BBE0-4ADC-80E0-B13591FD7B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1E6BED-51B7-4348-A555-300920BB5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E1320-EA50-4A8A-8745-EDC9FF211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562E7-B354-4BA6-9D0A-8B8C49404A2C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9BDBF-4AFD-473E-96EE-4710F2B0B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6E066-F7B7-4A9B-A509-5AB7ACF8C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2DCF-DC09-4631-807E-59F2DF089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410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59803-6714-46A0-BF95-6ABF75870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A1248C-DAFD-489A-B36E-C14B1CB703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1B8D0-826A-4EA2-A203-B2A59B3E7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562E7-B354-4BA6-9D0A-8B8C49404A2C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864EA-66DE-446E-8C23-95435A663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D1699-434B-4703-A112-D29445F82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2DCF-DC09-4631-807E-59F2DF089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819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ECE5EF-A39B-4E5C-8E01-10303BE18C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35F1A2-76EE-4ED8-A154-B1D40EBEDF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4380C-3D27-42FC-BD74-977C14EDB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562E7-B354-4BA6-9D0A-8B8C49404A2C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176F2-2070-43AE-B12C-490001731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3331F-8BC6-4AE3-9C5C-42552FB4C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2DCF-DC09-4631-807E-59F2DF089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943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FE09E-3CB4-4D63-809D-C0093BD0B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280C1-7F72-4BBE-8EDD-3D023FE91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A1B6B-7C29-4FDD-AE1B-620AD7EC4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562E7-B354-4BA6-9D0A-8B8C49404A2C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0F6DA-6DA6-4F11-B6E2-5F023BCB1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45B41-A94B-4F22-8573-708344F66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2DCF-DC09-4631-807E-59F2DF089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207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D0240-E9B4-49F6-B518-A0BE58D35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C31FB-A69A-4726-A4A9-C898C23E8A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0338F-5C4B-40D9-AAFD-008E8B5DD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562E7-B354-4BA6-9D0A-8B8C49404A2C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F9B94-E5C3-466E-B396-BE654A3AC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14BAE-C526-4475-8159-F11022BB2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2DCF-DC09-4631-807E-59F2DF089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983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C6645-A664-42E3-9F1D-2E4CEEEB8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1198C-5ECB-4156-8E3E-22F05FEE9F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0A0363-371C-4729-87AF-D60DA2A0B8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2DFCF6-1CC8-4272-90D6-7561675C9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562E7-B354-4BA6-9D0A-8B8C49404A2C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F3A64B-5323-4FCC-B075-3FDCA3144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77FD79-2E3C-4BC1-B2D6-601FFF7D7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2DCF-DC09-4631-807E-59F2DF089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72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A20A6-1287-4B0D-9B14-307FCD8E3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4A3CA0-9746-49C3-A4ED-E42A40AA3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5CC501-0078-42A7-8589-355259DC0B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533D00-BDA3-42F4-88D6-20240A282D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DBC33B-DE8D-4321-808A-D0B4A24492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CF708E-401E-48D2-9D2A-121C5D5EA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562E7-B354-4BA6-9D0A-8B8C49404A2C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A40687-6D01-4F10-A0E0-6F39036FE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E7310C-FF90-4E39-A10F-D81A5F9D3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2DCF-DC09-4631-807E-59F2DF089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58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B1050-46EE-46BF-903F-A69701A1A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95582E-A9EA-410D-A95D-1120E381D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562E7-B354-4BA6-9D0A-8B8C49404A2C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2F1975-F199-4B21-9C6D-1016BFA7C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BCD89-F013-4ED8-AB33-5F9659A8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2DCF-DC09-4631-807E-59F2DF089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062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9E867B-6AFF-4ECF-896C-157183923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562E7-B354-4BA6-9D0A-8B8C49404A2C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E3EA93-ECBE-4DA2-9932-2CE610BE1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DA138-D693-489A-8BC8-A61D90496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2DCF-DC09-4631-807E-59F2DF089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559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1F3A6-0D36-4DC2-BF66-CD0D5461D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E471C-4793-481B-8C49-663A4CA9E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ACFB54-9693-4341-8BD9-B308BD1AAD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EBD7E-7C8B-401A-B390-8BE7B4E83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562E7-B354-4BA6-9D0A-8B8C49404A2C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76BF03-A9BF-4371-80FF-F7DC4F8C4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C2D53B-A1CB-4ACF-B10F-992DB78E1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2DCF-DC09-4631-807E-59F2DF089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3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7C161-9699-4E6D-B984-42F6BEAA3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30A509-6A4D-4680-896B-54592ABA63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515FAB-9DF6-4285-8C25-CB25F6AE0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C3047B-1225-4ED8-9114-1EC1C9BF4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562E7-B354-4BA6-9D0A-8B8C49404A2C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897C0F-430F-4201-A212-94687BF81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124136-49DB-46BA-B9AF-F63732198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2DCF-DC09-4631-807E-59F2DF089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725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8A7D24-7286-44FE-9B10-3FAA4C283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621BF1-3264-442F-B4E0-6B13763B6B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4725D-040B-431E-8BC6-8A66962F7E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562E7-B354-4BA6-9D0A-8B8C49404A2C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137E8-643F-489B-B026-3E7D2B5072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8AC8B-4011-46A0-9D9B-06D3D23550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0B2DCF-DC09-4631-807E-59F2DF089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472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6.gif"/><Relationship Id="rId21" Type="http://schemas.openxmlformats.org/officeDocument/2006/relationships/image" Target="../media/image11.png"/><Relationship Id="rId63" Type="http://schemas.openxmlformats.org/officeDocument/2006/relationships/image" Target="../media/image72.gif"/><Relationship Id="rId159" Type="http://schemas.openxmlformats.org/officeDocument/2006/relationships/image" Target="../media/image166.gif"/><Relationship Id="rId170" Type="http://schemas.openxmlformats.org/officeDocument/2006/relationships/image" Target="../media/image177.gif"/><Relationship Id="rId226" Type="http://schemas.openxmlformats.org/officeDocument/2006/relationships/image" Target="../media/image232.gif"/><Relationship Id="rId268" Type="http://schemas.openxmlformats.org/officeDocument/2006/relationships/image" Target="../media/image20.wmf"/><Relationship Id="rId32" Type="http://schemas.openxmlformats.org/officeDocument/2006/relationships/oleObject" Target="../embeddings/oleObject3.bin"/><Relationship Id="rId74" Type="http://schemas.openxmlformats.org/officeDocument/2006/relationships/image" Target="../media/image83.gif"/><Relationship Id="rId128" Type="http://schemas.openxmlformats.org/officeDocument/2006/relationships/image" Target="../media/image137.gif"/><Relationship Id="rId5" Type="http://schemas.openxmlformats.org/officeDocument/2006/relationships/image" Target="../media/image27.gif"/><Relationship Id="rId181" Type="http://schemas.openxmlformats.org/officeDocument/2006/relationships/image" Target="../media/image188.gif"/><Relationship Id="rId237" Type="http://schemas.openxmlformats.org/officeDocument/2006/relationships/image" Target="../media/image243.gif"/><Relationship Id="rId279" Type="http://schemas.openxmlformats.org/officeDocument/2006/relationships/image" Target="../media/image269.png"/><Relationship Id="rId22" Type="http://schemas.openxmlformats.org/officeDocument/2006/relationships/image" Target="../media/image39.png"/><Relationship Id="rId43" Type="http://schemas.openxmlformats.org/officeDocument/2006/relationships/image" Target="../media/image52.gif"/><Relationship Id="rId64" Type="http://schemas.openxmlformats.org/officeDocument/2006/relationships/image" Target="../media/image73.gif"/><Relationship Id="rId118" Type="http://schemas.openxmlformats.org/officeDocument/2006/relationships/image" Target="../media/image127.gif"/><Relationship Id="rId139" Type="http://schemas.openxmlformats.org/officeDocument/2006/relationships/image" Target="../media/image147.gif"/><Relationship Id="rId85" Type="http://schemas.openxmlformats.org/officeDocument/2006/relationships/image" Target="../media/image94.gif"/><Relationship Id="rId150" Type="http://schemas.openxmlformats.org/officeDocument/2006/relationships/image" Target="../media/image158.gif"/><Relationship Id="rId171" Type="http://schemas.openxmlformats.org/officeDocument/2006/relationships/image" Target="../media/image178.gif"/><Relationship Id="rId192" Type="http://schemas.openxmlformats.org/officeDocument/2006/relationships/image" Target="../media/image198.gif"/><Relationship Id="rId206" Type="http://schemas.openxmlformats.org/officeDocument/2006/relationships/image" Target="../media/image212.gif"/><Relationship Id="rId227" Type="http://schemas.openxmlformats.org/officeDocument/2006/relationships/image" Target="../media/image233.gif"/><Relationship Id="rId248" Type="http://schemas.openxmlformats.org/officeDocument/2006/relationships/image" Target="../media/image254.gif"/><Relationship Id="rId269" Type="http://schemas.openxmlformats.org/officeDocument/2006/relationships/oleObject" Target="../embeddings/oleObject9.bin"/><Relationship Id="rId12" Type="http://schemas.openxmlformats.org/officeDocument/2006/relationships/image" Target="../media/image30.png"/><Relationship Id="rId33" Type="http://schemas.openxmlformats.org/officeDocument/2006/relationships/image" Target="../media/image15.wmf"/><Relationship Id="rId108" Type="http://schemas.openxmlformats.org/officeDocument/2006/relationships/image" Target="../media/image117.gif"/><Relationship Id="rId129" Type="http://schemas.openxmlformats.org/officeDocument/2006/relationships/image" Target="../media/image138.gif"/><Relationship Id="rId280" Type="http://schemas.openxmlformats.org/officeDocument/2006/relationships/image" Target="../media/image270.png"/><Relationship Id="rId54" Type="http://schemas.openxmlformats.org/officeDocument/2006/relationships/image" Target="../media/image63.gif"/><Relationship Id="rId75" Type="http://schemas.openxmlformats.org/officeDocument/2006/relationships/image" Target="../media/image84.gif"/><Relationship Id="rId96" Type="http://schemas.openxmlformats.org/officeDocument/2006/relationships/image" Target="../media/image105.gif"/><Relationship Id="rId140" Type="http://schemas.openxmlformats.org/officeDocument/2006/relationships/image" Target="../media/image148.gif"/><Relationship Id="rId161" Type="http://schemas.openxmlformats.org/officeDocument/2006/relationships/image" Target="../media/image168.gif"/><Relationship Id="rId182" Type="http://schemas.openxmlformats.org/officeDocument/2006/relationships/image" Target="../media/image189.gif"/><Relationship Id="rId217" Type="http://schemas.openxmlformats.org/officeDocument/2006/relationships/image" Target="../media/image223.gif"/><Relationship Id="rId6" Type="http://schemas.openxmlformats.org/officeDocument/2006/relationships/image" Target="../media/image5.gif"/><Relationship Id="rId238" Type="http://schemas.openxmlformats.org/officeDocument/2006/relationships/image" Target="../media/image244.gif"/><Relationship Id="rId259" Type="http://schemas.openxmlformats.org/officeDocument/2006/relationships/image" Target="../media/image265.gif"/><Relationship Id="rId23" Type="http://schemas.openxmlformats.org/officeDocument/2006/relationships/image" Target="../media/image40.png"/><Relationship Id="rId119" Type="http://schemas.openxmlformats.org/officeDocument/2006/relationships/image" Target="../media/image128.gif"/><Relationship Id="rId270" Type="http://schemas.openxmlformats.org/officeDocument/2006/relationships/image" Target="../media/image21.wmf"/><Relationship Id="rId44" Type="http://schemas.openxmlformats.org/officeDocument/2006/relationships/image" Target="../media/image53.gif"/><Relationship Id="rId65" Type="http://schemas.openxmlformats.org/officeDocument/2006/relationships/image" Target="../media/image74.gif"/><Relationship Id="rId86" Type="http://schemas.openxmlformats.org/officeDocument/2006/relationships/image" Target="../media/image95.gif"/><Relationship Id="rId130" Type="http://schemas.openxmlformats.org/officeDocument/2006/relationships/image" Target="../media/image139.gif"/><Relationship Id="rId151" Type="http://schemas.openxmlformats.org/officeDocument/2006/relationships/image" Target="../media/image159.gif"/><Relationship Id="rId172" Type="http://schemas.openxmlformats.org/officeDocument/2006/relationships/image" Target="../media/image179.gif"/><Relationship Id="rId193" Type="http://schemas.openxmlformats.org/officeDocument/2006/relationships/image" Target="../media/image199.gif"/><Relationship Id="rId207" Type="http://schemas.openxmlformats.org/officeDocument/2006/relationships/image" Target="../media/image213.gif"/><Relationship Id="rId228" Type="http://schemas.openxmlformats.org/officeDocument/2006/relationships/image" Target="../media/image234.gif"/><Relationship Id="rId249" Type="http://schemas.openxmlformats.org/officeDocument/2006/relationships/image" Target="../media/image255.gif"/><Relationship Id="rId13" Type="http://schemas.openxmlformats.org/officeDocument/2006/relationships/image" Target="../media/image31.png"/><Relationship Id="rId109" Type="http://schemas.openxmlformats.org/officeDocument/2006/relationships/image" Target="../media/image118.gif"/><Relationship Id="rId260" Type="http://schemas.openxmlformats.org/officeDocument/2006/relationships/image" Target="../media/image266.gif"/><Relationship Id="rId281" Type="http://schemas.openxmlformats.org/officeDocument/2006/relationships/oleObject" Target="../embeddings/oleObject13.bin"/><Relationship Id="rId34" Type="http://schemas.openxmlformats.org/officeDocument/2006/relationships/oleObject" Target="../embeddings/oleObject4.bin"/><Relationship Id="rId55" Type="http://schemas.openxmlformats.org/officeDocument/2006/relationships/image" Target="../media/image64.gif"/><Relationship Id="rId76" Type="http://schemas.openxmlformats.org/officeDocument/2006/relationships/image" Target="../media/image85.gif"/><Relationship Id="rId97" Type="http://schemas.openxmlformats.org/officeDocument/2006/relationships/image" Target="../media/image106.gif"/><Relationship Id="rId120" Type="http://schemas.openxmlformats.org/officeDocument/2006/relationships/image" Target="../media/image129.gif"/><Relationship Id="rId141" Type="http://schemas.openxmlformats.org/officeDocument/2006/relationships/image" Target="../media/image149.gif"/><Relationship Id="rId7" Type="http://schemas.openxmlformats.org/officeDocument/2006/relationships/image" Target="../media/image12.gif"/><Relationship Id="rId162" Type="http://schemas.openxmlformats.org/officeDocument/2006/relationships/image" Target="../media/image169.gif"/><Relationship Id="rId183" Type="http://schemas.openxmlformats.org/officeDocument/2006/relationships/image" Target="../media/image190.gif"/><Relationship Id="rId218" Type="http://schemas.openxmlformats.org/officeDocument/2006/relationships/image" Target="../media/image224.gif"/><Relationship Id="rId239" Type="http://schemas.openxmlformats.org/officeDocument/2006/relationships/image" Target="../media/image245.gif"/><Relationship Id="rId250" Type="http://schemas.openxmlformats.org/officeDocument/2006/relationships/image" Target="../media/image256.gif"/><Relationship Id="rId271" Type="http://schemas.openxmlformats.org/officeDocument/2006/relationships/image" Target="../media/image267.gif"/><Relationship Id="rId24" Type="http://schemas.openxmlformats.org/officeDocument/2006/relationships/image" Target="../media/image41.gif"/><Relationship Id="rId45" Type="http://schemas.openxmlformats.org/officeDocument/2006/relationships/image" Target="../media/image54.gif"/><Relationship Id="rId66" Type="http://schemas.openxmlformats.org/officeDocument/2006/relationships/image" Target="../media/image75.gif"/><Relationship Id="rId87" Type="http://schemas.openxmlformats.org/officeDocument/2006/relationships/image" Target="../media/image96.gif"/><Relationship Id="rId110" Type="http://schemas.openxmlformats.org/officeDocument/2006/relationships/image" Target="../media/image119.gif"/><Relationship Id="rId131" Type="http://schemas.openxmlformats.org/officeDocument/2006/relationships/image" Target="../media/image140.gif"/><Relationship Id="rId152" Type="http://schemas.openxmlformats.org/officeDocument/2006/relationships/image" Target="../media/image160.gif"/><Relationship Id="rId173" Type="http://schemas.openxmlformats.org/officeDocument/2006/relationships/image" Target="../media/image180.gif"/><Relationship Id="rId194" Type="http://schemas.openxmlformats.org/officeDocument/2006/relationships/image" Target="../media/image200.gif"/><Relationship Id="rId208" Type="http://schemas.openxmlformats.org/officeDocument/2006/relationships/image" Target="../media/image214.gif"/><Relationship Id="rId229" Type="http://schemas.openxmlformats.org/officeDocument/2006/relationships/image" Target="../media/image235.gif"/><Relationship Id="rId240" Type="http://schemas.openxmlformats.org/officeDocument/2006/relationships/image" Target="../media/image246.gif"/><Relationship Id="rId261" Type="http://schemas.openxmlformats.org/officeDocument/2006/relationships/oleObject" Target="../embeddings/oleObject5.bin"/><Relationship Id="rId14" Type="http://schemas.openxmlformats.org/officeDocument/2006/relationships/image" Target="../media/image32.png"/><Relationship Id="rId35" Type="http://schemas.openxmlformats.org/officeDocument/2006/relationships/image" Target="../media/image16.wmf"/><Relationship Id="rId56" Type="http://schemas.openxmlformats.org/officeDocument/2006/relationships/image" Target="../media/image65.gif"/><Relationship Id="rId77" Type="http://schemas.openxmlformats.org/officeDocument/2006/relationships/image" Target="../media/image86.gif"/><Relationship Id="rId100" Type="http://schemas.openxmlformats.org/officeDocument/2006/relationships/image" Target="../media/image109.gif"/><Relationship Id="rId282" Type="http://schemas.openxmlformats.org/officeDocument/2006/relationships/image" Target="../media/image25.wmf"/><Relationship Id="rId8" Type="http://schemas.openxmlformats.org/officeDocument/2006/relationships/image" Target="../media/image6.gif"/><Relationship Id="rId98" Type="http://schemas.openxmlformats.org/officeDocument/2006/relationships/image" Target="../media/image107.gif"/><Relationship Id="rId121" Type="http://schemas.openxmlformats.org/officeDocument/2006/relationships/image" Target="../media/image130.gif"/><Relationship Id="rId142" Type="http://schemas.openxmlformats.org/officeDocument/2006/relationships/image" Target="../media/image150.gif"/><Relationship Id="rId163" Type="http://schemas.openxmlformats.org/officeDocument/2006/relationships/image" Target="../media/image170.gif"/><Relationship Id="rId184" Type="http://schemas.openxmlformats.org/officeDocument/2006/relationships/image" Target="../media/image191.gif"/><Relationship Id="rId219" Type="http://schemas.openxmlformats.org/officeDocument/2006/relationships/image" Target="../media/image225.gif"/><Relationship Id="rId230" Type="http://schemas.openxmlformats.org/officeDocument/2006/relationships/image" Target="../media/image236.gif"/><Relationship Id="rId251" Type="http://schemas.openxmlformats.org/officeDocument/2006/relationships/image" Target="../media/image257.gif"/><Relationship Id="rId25" Type="http://schemas.openxmlformats.org/officeDocument/2006/relationships/image" Target="../media/image42.png"/><Relationship Id="rId46" Type="http://schemas.openxmlformats.org/officeDocument/2006/relationships/image" Target="../media/image55.gif"/><Relationship Id="rId67" Type="http://schemas.openxmlformats.org/officeDocument/2006/relationships/image" Target="../media/image76.gif"/><Relationship Id="rId272" Type="http://schemas.openxmlformats.org/officeDocument/2006/relationships/image" Target="../media/image268.png"/><Relationship Id="rId88" Type="http://schemas.openxmlformats.org/officeDocument/2006/relationships/image" Target="../media/image97.gif"/><Relationship Id="rId111" Type="http://schemas.openxmlformats.org/officeDocument/2006/relationships/image" Target="../media/image120.gif"/><Relationship Id="rId132" Type="http://schemas.openxmlformats.org/officeDocument/2006/relationships/image" Target="../media/image141.gif"/><Relationship Id="rId153" Type="http://schemas.openxmlformats.org/officeDocument/2006/relationships/image" Target="../media/image161.gif"/><Relationship Id="rId174" Type="http://schemas.openxmlformats.org/officeDocument/2006/relationships/image" Target="../media/image181.gif"/><Relationship Id="rId195" Type="http://schemas.openxmlformats.org/officeDocument/2006/relationships/image" Target="../media/image201.gif"/><Relationship Id="rId209" Type="http://schemas.openxmlformats.org/officeDocument/2006/relationships/image" Target="../media/image215.gif"/><Relationship Id="rId220" Type="http://schemas.openxmlformats.org/officeDocument/2006/relationships/image" Target="../media/image226.gif"/><Relationship Id="rId241" Type="http://schemas.openxmlformats.org/officeDocument/2006/relationships/image" Target="../media/image247.gif"/><Relationship Id="rId15" Type="http://schemas.openxmlformats.org/officeDocument/2006/relationships/image" Target="../media/image33.png"/><Relationship Id="rId36" Type="http://schemas.openxmlformats.org/officeDocument/2006/relationships/image" Target="../media/image45.gif"/><Relationship Id="rId57" Type="http://schemas.openxmlformats.org/officeDocument/2006/relationships/image" Target="../media/image66.gif"/><Relationship Id="rId262" Type="http://schemas.openxmlformats.org/officeDocument/2006/relationships/image" Target="../media/image17.wmf"/><Relationship Id="rId283" Type="http://schemas.openxmlformats.org/officeDocument/2006/relationships/image" Target="../media/image271.gif"/><Relationship Id="rId78" Type="http://schemas.openxmlformats.org/officeDocument/2006/relationships/image" Target="../media/image87.gif"/><Relationship Id="rId99" Type="http://schemas.openxmlformats.org/officeDocument/2006/relationships/image" Target="../media/image108.gif"/><Relationship Id="rId101" Type="http://schemas.openxmlformats.org/officeDocument/2006/relationships/image" Target="../media/image110.gif"/><Relationship Id="rId122" Type="http://schemas.openxmlformats.org/officeDocument/2006/relationships/image" Target="../media/image131.gif"/><Relationship Id="rId143" Type="http://schemas.openxmlformats.org/officeDocument/2006/relationships/image" Target="../media/image151.gif"/><Relationship Id="rId164" Type="http://schemas.openxmlformats.org/officeDocument/2006/relationships/image" Target="../media/image171.gif"/><Relationship Id="rId185" Type="http://schemas.openxmlformats.org/officeDocument/2006/relationships/image" Target="../media/image8.gif"/><Relationship Id="rId9" Type="http://schemas.openxmlformats.org/officeDocument/2006/relationships/image" Target="../media/image28.gif"/><Relationship Id="rId210" Type="http://schemas.openxmlformats.org/officeDocument/2006/relationships/image" Target="../media/image216.gif"/><Relationship Id="rId26" Type="http://schemas.openxmlformats.org/officeDocument/2006/relationships/image" Target="../media/image43.png"/><Relationship Id="rId231" Type="http://schemas.openxmlformats.org/officeDocument/2006/relationships/image" Target="../media/image237.gif"/><Relationship Id="rId252" Type="http://schemas.openxmlformats.org/officeDocument/2006/relationships/image" Target="../media/image258.gif"/><Relationship Id="rId273" Type="http://schemas.openxmlformats.org/officeDocument/2006/relationships/oleObject" Target="../embeddings/oleObject10.bin"/><Relationship Id="rId47" Type="http://schemas.openxmlformats.org/officeDocument/2006/relationships/image" Target="../media/image56.gif"/><Relationship Id="rId68" Type="http://schemas.openxmlformats.org/officeDocument/2006/relationships/image" Target="../media/image77.gif"/><Relationship Id="rId89" Type="http://schemas.openxmlformats.org/officeDocument/2006/relationships/image" Target="../media/image98.gif"/><Relationship Id="rId112" Type="http://schemas.openxmlformats.org/officeDocument/2006/relationships/image" Target="../media/image121.gif"/><Relationship Id="rId133" Type="http://schemas.openxmlformats.org/officeDocument/2006/relationships/image" Target="../media/image142.gif"/><Relationship Id="rId154" Type="http://schemas.openxmlformats.org/officeDocument/2006/relationships/image" Target="../media/image162.gif"/><Relationship Id="rId175" Type="http://schemas.openxmlformats.org/officeDocument/2006/relationships/image" Target="../media/image182.gif"/><Relationship Id="rId196" Type="http://schemas.openxmlformats.org/officeDocument/2006/relationships/image" Target="../media/image202.gif"/><Relationship Id="rId200" Type="http://schemas.openxmlformats.org/officeDocument/2006/relationships/image" Target="../media/image206.gif"/><Relationship Id="rId16" Type="http://schemas.openxmlformats.org/officeDocument/2006/relationships/image" Target="../media/image34.png"/><Relationship Id="rId221" Type="http://schemas.openxmlformats.org/officeDocument/2006/relationships/image" Target="../media/image227.gif"/><Relationship Id="rId242" Type="http://schemas.openxmlformats.org/officeDocument/2006/relationships/image" Target="../media/image248.gif"/><Relationship Id="rId263" Type="http://schemas.openxmlformats.org/officeDocument/2006/relationships/oleObject" Target="../embeddings/oleObject6.bin"/><Relationship Id="rId37" Type="http://schemas.openxmlformats.org/officeDocument/2006/relationships/image" Target="../media/image46.gif"/><Relationship Id="rId58" Type="http://schemas.openxmlformats.org/officeDocument/2006/relationships/image" Target="../media/image67.gif"/><Relationship Id="rId79" Type="http://schemas.openxmlformats.org/officeDocument/2006/relationships/image" Target="../media/image88.gif"/><Relationship Id="rId102" Type="http://schemas.openxmlformats.org/officeDocument/2006/relationships/image" Target="../media/image111.gif"/><Relationship Id="rId123" Type="http://schemas.openxmlformats.org/officeDocument/2006/relationships/image" Target="../media/image132.gif"/><Relationship Id="rId144" Type="http://schemas.openxmlformats.org/officeDocument/2006/relationships/image" Target="../media/image152.gif"/><Relationship Id="rId90" Type="http://schemas.openxmlformats.org/officeDocument/2006/relationships/image" Target="../media/image99.gif"/><Relationship Id="rId165" Type="http://schemas.openxmlformats.org/officeDocument/2006/relationships/image" Target="../media/image172.gif"/><Relationship Id="rId186" Type="http://schemas.openxmlformats.org/officeDocument/2006/relationships/image" Target="../media/image192.gif"/><Relationship Id="rId211" Type="http://schemas.openxmlformats.org/officeDocument/2006/relationships/image" Target="../media/image217.gif"/><Relationship Id="rId232" Type="http://schemas.openxmlformats.org/officeDocument/2006/relationships/image" Target="../media/image238.gif"/><Relationship Id="rId253" Type="http://schemas.openxmlformats.org/officeDocument/2006/relationships/image" Target="../media/image259.gif"/><Relationship Id="rId274" Type="http://schemas.openxmlformats.org/officeDocument/2006/relationships/image" Target="../media/image22.wmf"/><Relationship Id="rId27" Type="http://schemas.openxmlformats.org/officeDocument/2006/relationships/image" Target="../media/image44.png"/><Relationship Id="rId48" Type="http://schemas.openxmlformats.org/officeDocument/2006/relationships/image" Target="../media/image57.gif"/><Relationship Id="rId69" Type="http://schemas.openxmlformats.org/officeDocument/2006/relationships/image" Target="../media/image78.gif"/><Relationship Id="rId113" Type="http://schemas.openxmlformats.org/officeDocument/2006/relationships/image" Target="../media/image122.gif"/><Relationship Id="rId134" Type="http://schemas.openxmlformats.org/officeDocument/2006/relationships/image" Target="../media/image143.gif"/><Relationship Id="rId80" Type="http://schemas.openxmlformats.org/officeDocument/2006/relationships/image" Target="../media/image89.gif"/><Relationship Id="rId155" Type="http://schemas.openxmlformats.org/officeDocument/2006/relationships/image" Target="../media/image2.gif"/><Relationship Id="rId176" Type="http://schemas.openxmlformats.org/officeDocument/2006/relationships/image" Target="../media/image183.gif"/><Relationship Id="rId197" Type="http://schemas.openxmlformats.org/officeDocument/2006/relationships/image" Target="../media/image203.gif"/><Relationship Id="rId201" Type="http://schemas.openxmlformats.org/officeDocument/2006/relationships/image" Target="../media/image207.gif"/><Relationship Id="rId222" Type="http://schemas.openxmlformats.org/officeDocument/2006/relationships/image" Target="../media/image228.gif"/><Relationship Id="rId243" Type="http://schemas.openxmlformats.org/officeDocument/2006/relationships/image" Target="../media/image249.gif"/><Relationship Id="rId264" Type="http://schemas.openxmlformats.org/officeDocument/2006/relationships/image" Target="../media/image18.wmf"/><Relationship Id="rId17" Type="http://schemas.openxmlformats.org/officeDocument/2006/relationships/image" Target="../media/image35.png"/><Relationship Id="rId38" Type="http://schemas.openxmlformats.org/officeDocument/2006/relationships/image" Target="../media/image47.gif"/><Relationship Id="rId59" Type="http://schemas.openxmlformats.org/officeDocument/2006/relationships/image" Target="../media/image68.gif"/><Relationship Id="rId103" Type="http://schemas.openxmlformats.org/officeDocument/2006/relationships/image" Target="../media/image112.gif"/><Relationship Id="rId124" Type="http://schemas.openxmlformats.org/officeDocument/2006/relationships/image" Target="../media/image133.gif"/><Relationship Id="rId70" Type="http://schemas.openxmlformats.org/officeDocument/2006/relationships/image" Target="../media/image79.gif"/><Relationship Id="rId91" Type="http://schemas.openxmlformats.org/officeDocument/2006/relationships/image" Target="../media/image100.gif"/><Relationship Id="rId145" Type="http://schemas.openxmlformats.org/officeDocument/2006/relationships/image" Target="../media/image153.gif"/><Relationship Id="rId166" Type="http://schemas.openxmlformats.org/officeDocument/2006/relationships/image" Target="../media/image173.gif"/><Relationship Id="rId187" Type="http://schemas.openxmlformats.org/officeDocument/2006/relationships/image" Target="../media/image193.gif"/><Relationship Id="rId1" Type="http://schemas.openxmlformats.org/officeDocument/2006/relationships/vmlDrawing" Target="../drawings/vmlDrawing1.vml"/><Relationship Id="rId212" Type="http://schemas.openxmlformats.org/officeDocument/2006/relationships/image" Target="../media/image218.gif"/><Relationship Id="rId233" Type="http://schemas.openxmlformats.org/officeDocument/2006/relationships/image" Target="../media/image239.gif"/><Relationship Id="rId254" Type="http://schemas.openxmlformats.org/officeDocument/2006/relationships/image" Target="../media/image260.gif"/><Relationship Id="rId28" Type="http://schemas.openxmlformats.org/officeDocument/2006/relationships/oleObject" Target="../embeddings/oleObject1.bin"/><Relationship Id="rId49" Type="http://schemas.openxmlformats.org/officeDocument/2006/relationships/image" Target="../media/image58.gif"/><Relationship Id="rId114" Type="http://schemas.openxmlformats.org/officeDocument/2006/relationships/image" Target="../media/image123.gif"/><Relationship Id="rId275" Type="http://schemas.openxmlformats.org/officeDocument/2006/relationships/oleObject" Target="../embeddings/oleObject11.bin"/><Relationship Id="rId60" Type="http://schemas.openxmlformats.org/officeDocument/2006/relationships/image" Target="../media/image69.gif"/><Relationship Id="rId81" Type="http://schemas.openxmlformats.org/officeDocument/2006/relationships/image" Target="../media/image90.gif"/><Relationship Id="rId135" Type="http://schemas.openxmlformats.org/officeDocument/2006/relationships/image" Target="../media/image144.gif"/><Relationship Id="rId156" Type="http://schemas.openxmlformats.org/officeDocument/2006/relationships/image" Target="../media/image163.gif"/><Relationship Id="rId177" Type="http://schemas.openxmlformats.org/officeDocument/2006/relationships/image" Target="../media/image184.gif"/><Relationship Id="rId198" Type="http://schemas.openxmlformats.org/officeDocument/2006/relationships/image" Target="../media/image204.gif"/><Relationship Id="rId202" Type="http://schemas.openxmlformats.org/officeDocument/2006/relationships/image" Target="../media/image208.gif"/><Relationship Id="rId223" Type="http://schemas.openxmlformats.org/officeDocument/2006/relationships/image" Target="../media/image229.gif"/><Relationship Id="rId244" Type="http://schemas.openxmlformats.org/officeDocument/2006/relationships/image" Target="../media/image250.gif"/><Relationship Id="rId18" Type="http://schemas.openxmlformats.org/officeDocument/2006/relationships/image" Target="../media/image36.png"/><Relationship Id="rId39" Type="http://schemas.openxmlformats.org/officeDocument/2006/relationships/image" Target="../media/image48.gif"/><Relationship Id="rId265" Type="http://schemas.openxmlformats.org/officeDocument/2006/relationships/oleObject" Target="../embeddings/oleObject7.bin"/><Relationship Id="rId50" Type="http://schemas.openxmlformats.org/officeDocument/2006/relationships/image" Target="../media/image59.gif"/><Relationship Id="rId104" Type="http://schemas.openxmlformats.org/officeDocument/2006/relationships/image" Target="../media/image113.gif"/><Relationship Id="rId125" Type="http://schemas.openxmlformats.org/officeDocument/2006/relationships/image" Target="../media/image134.gif"/><Relationship Id="rId146" Type="http://schemas.openxmlformats.org/officeDocument/2006/relationships/image" Target="../media/image154.gif"/><Relationship Id="rId167" Type="http://schemas.openxmlformats.org/officeDocument/2006/relationships/image" Target="../media/image174.gif"/><Relationship Id="rId188" Type="http://schemas.openxmlformats.org/officeDocument/2006/relationships/image" Target="../media/image194.gif"/><Relationship Id="rId71" Type="http://schemas.openxmlformats.org/officeDocument/2006/relationships/image" Target="../media/image80.gif"/><Relationship Id="rId92" Type="http://schemas.openxmlformats.org/officeDocument/2006/relationships/image" Target="../media/image101.gif"/><Relationship Id="rId213" Type="http://schemas.openxmlformats.org/officeDocument/2006/relationships/image" Target="../media/image219.gif"/><Relationship Id="rId234" Type="http://schemas.openxmlformats.org/officeDocument/2006/relationships/image" Target="../media/image240.gif"/><Relationship Id="rId2" Type="http://schemas.openxmlformats.org/officeDocument/2006/relationships/slideLayout" Target="../slideLayouts/slideLayout2.xml"/><Relationship Id="rId29" Type="http://schemas.openxmlformats.org/officeDocument/2006/relationships/image" Target="../media/image13.wmf"/><Relationship Id="rId255" Type="http://schemas.openxmlformats.org/officeDocument/2006/relationships/image" Target="../media/image261.gif"/><Relationship Id="rId276" Type="http://schemas.openxmlformats.org/officeDocument/2006/relationships/image" Target="../media/image23.wmf"/><Relationship Id="rId40" Type="http://schemas.openxmlformats.org/officeDocument/2006/relationships/image" Target="../media/image49.gif"/><Relationship Id="rId115" Type="http://schemas.openxmlformats.org/officeDocument/2006/relationships/image" Target="../media/image124.gif"/><Relationship Id="rId136" Type="http://schemas.openxmlformats.org/officeDocument/2006/relationships/image" Target="../media/image145.gif"/><Relationship Id="rId157" Type="http://schemas.openxmlformats.org/officeDocument/2006/relationships/image" Target="../media/image164.gif"/><Relationship Id="rId178" Type="http://schemas.openxmlformats.org/officeDocument/2006/relationships/image" Target="../media/image185.gif"/><Relationship Id="rId61" Type="http://schemas.openxmlformats.org/officeDocument/2006/relationships/image" Target="../media/image70.gif"/><Relationship Id="rId82" Type="http://schemas.openxmlformats.org/officeDocument/2006/relationships/image" Target="../media/image91.gif"/><Relationship Id="rId199" Type="http://schemas.openxmlformats.org/officeDocument/2006/relationships/image" Target="../media/image205.gif"/><Relationship Id="rId203" Type="http://schemas.openxmlformats.org/officeDocument/2006/relationships/image" Target="../media/image209.gif"/><Relationship Id="rId19" Type="http://schemas.openxmlformats.org/officeDocument/2006/relationships/image" Target="../media/image37.png"/><Relationship Id="rId224" Type="http://schemas.openxmlformats.org/officeDocument/2006/relationships/image" Target="../media/image230.gif"/><Relationship Id="rId245" Type="http://schemas.openxmlformats.org/officeDocument/2006/relationships/image" Target="../media/image251.gif"/><Relationship Id="rId266" Type="http://schemas.openxmlformats.org/officeDocument/2006/relationships/image" Target="../media/image19.wmf"/><Relationship Id="rId30" Type="http://schemas.openxmlformats.org/officeDocument/2006/relationships/oleObject" Target="../embeddings/oleObject2.bin"/><Relationship Id="rId105" Type="http://schemas.openxmlformats.org/officeDocument/2006/relationships/image" Target="../media/image114.gif"/><Relationship Id="rId126" Type="http://schemas.openxmlformats.org/officeDocument/2006/relationships/image" Target="../media/image135.gif"/><Relationship Id="rId147" Type="http://schemas.openxmlformats.org/officeDocument/2006/relationships/image" Target="../media/image155.gif"/><Relationship Id="rId168" Type="http://schemas.openxmlformats.org/officeDocument/2006/relationships/image" Target="../media/image175.gif"/><Relationship Id="rId51" Type="http://schemas.openxmlformats.org/officeDocument/2006/relationships/image" Target="../media/image60.gif"/><Relationship Id="rId72" Type="http://schemas.openxmlformats.org/officeDocument/2006/relationships/image" Target="../media/image81.gif"/><Relationship Id="rId93" Type="http://schemas.openxmlformats.org/officeDocument/2006/relationships/image" Target="../media/image102.gif"/><Relationship Id="rId189" Type="http://schemas.openxmlformats.org/officeDocument/2006/relationships/image" Target="../media/image195.gif"/><Relationship Id="rId3" Type="http://schemas.openxmlformats.org/officeDocument/2006/relationships/image" Target="../media/image4.gif"/><Relationship Id="rId214" Type="http://schemas.openxmlformats.org/officeDocument/2006/relationships/image" Target="../media/image220.gif"/><Relationship Id="rId235" Type="http://schemas.openxmlformats.org/officeDocument/2006/relationships/image" Target="../media/image241.gif"/><Relationship Id="rId256" Type="http://schemas.openxmlformats.org/officeDocument/2006/relationships/image" Target="../media/image262.gif"/><Relationship Id="rId277" Type="http://schemas.openxmlformats.org/officeDocument/2006/relationships/oleObject" Target="../embeddings/oleObject12.bin"/><Relationship Id="rId116" Type="http://schemas.openxmlformats.org/officeDocument/2006/relationships/image" Target="../media/image125.gif"/><Relationship Id="rId137" Type="http://schemas.openxmlformats.org/officeDocument/2006/relationships/image" Target="../media/image146.gif"/><Relationship Id="rId158" Type="http://schemas.openxmlformats.org/officeDocument/2006/relationships/image" Target="../media/image165.gif"/><Relationship Id="rId20" Type="http://schemas.openxmlformats.org/officeDocument/2006/relationships/image" Target="../media/image38.png"/><Relationship Id="rId41" Type="http://schemas.openxmlformats.org/officeDocument/2006/relationships/image" Target="../media/image50.gif"/><Relationship Id="rId62" Type="http://schemas.openxmlformats.org/officeDocument/2006/relationships/image" Target="../media/image71.gif"/><Relationship Id="rId83" Type="http://schemas.openxmlformats.org/officeDocument/2006/relationships/image" Target="../media/image92.gif"/><Relationship Id="rId179" Type="http://schemas.openxmlformats.org/officeDocument/2006/relationships/image" Target="../media/image186.gif"/><Relationship Id="rId190" Type="http://schemas.openxmlformats.org/officeDocument/2006/relationships/image" Target="../media/image196.gif"/><Relationship Id="rId204" Type="http://schemas.openxmlformats.org/officeDocument/2006/relationships/image" Target="../media/image210.gif"/><Relationship Id="rId225" Type="http://schemas.openxmlformats.org/officeDocument/2006/relationships/image" Target="../media/image231.gif"/><Relationship Id="rId246" Type="http://schemas.openxmlformats.org/officeDocument/2006/relationships/image" Target="../media/image252.gif"/><Relationship Id="rId267" Type="http://schemas.openxmlformats.org/officeDocument/2006/relationships/oleObject" Target="../embeddings/oleObject8.bin"/><Relationship Id="rId106" Type="http://schemas.openxmlformats.org/officeDocument/2006/relationships/image" Target="../media/image115.gif"/><Relationship Id="rId127" Type="http://schemas.openxmlformats.org/officeDocument/2006/relationships/image" Target="../media/image136.gif"/><Relationship Id="rId10" Type="http://schemas.openxmlformats.org/officeDocument/2006/relationships/image" Target="../media/image10.gif"/><Relationship Id="rId31" Type="http://schemas.openxmlformats.org/officeDocument/2006/relationships/image" Target="../media/image14.wmf"/><Relationship Id="rId52" Type="http://schemas.openxmlformats.org/officeDocument/2006/relationships/image" Target="../media/image61.gif"/><Relationship Id="rId73" Type="http://schemas.openxmlformats.org/officeDocument/2006/relationships/image" Target="../media/image82.gif"/><Relationship Id="rId94" Type="http://schemas.openxmlformats.org/officeDocument/2006/relationships/image" Target="../media/image103.gif"/><Relationship Id="rId148" Type="http://schemas.openxmlformats.org/officeDocument/2006/relationships/image" Target="../media/image156.gif"/><Relationship Id="rId169" Type="http://schemas.openxmlformats.org/officeDocument/2006/relationships/image" Target="../media/image176.gif"/><Relationship Id="rId4" Type="http://schemas.openxmlformats.org/officeDocument/2006/relationships/image" Target="../media/image26.gif"/><Relationship Id="rId180" Type="http://schemas.openxmlformats.org/officeDocument/2006/relationships/image" Target="../media/image187.gif"/><Relationship Id="rId215" Type="http://schemas.openxmlformats.org/officeDocument/2006/relationships/image" Target="../media/image221.gif"/><Relationship Id="rId236" Type="http://schemas.openxmlformats.org/officeDocument/2006/relationships/image" Target="../media/image242.gif"/><Relationship Id="rId257" Type="http://schemas.openxmlformats.org/officeDocument/2006/relationships/image" Target="../media/image263.gif"/><Relationship Id="rId278" Type="http://schemas.openxmlformats.org/officeDocument/2006/relationships/image" Target="../media/image24.wmf"/><Relationship Id="rId42" Type="http://schemas.openxmlformats.org/officeDocument/2006/relationships/image" Target="../media/image51.gif"/><Relationship Id="rId84" Type="http://schemas.openxmlformats.org/officeDocument/2006/relationships/image" Target="../media/image93.gif"/><Relationship Id="rId138" Type="http://schemas.openxmlformats.org/officeDocument/2006/relationships/image" Target="../media/image9.gif"/><Relationship Id="rId191" Type="http://schemas.openxmlformats.org/officeDocument/2006/relationships/image" Target="../media/image197.gif"/><Relationship Id="rId205" Type="http://schemas.openxmlformats.org/officeDocument/2006/relationships/image" Target="../media/image211.gif"/><Relationship Id="rId247" Type="http://schemas.openxmlformats.org/officeDocument/2006/relationships/image" Target="../media/image253.gif"/><Relationship Id="rId107" Type="http://schemas.openxmlformats.org/officeDocument/2006/relationships/image" Target="../media/image116.gif"/><Relationship Id="rId11" Type="http://schemas.openxmlformats.org/officeDocument/2006/relationships/image" Target="../media/image29.png"/><Relationship Id="rId53" Type="http://schemas.openxmlformats.org/officeDocument/2006/relationships/image" Target="../media/image62.gif"/><Relationship Id="rId149" Type="http://schemas.openxmlformats.org/officeDocument/2006/relationships/image" Target="../media/image157.gif"/><Relationship Id="rId95" Type="http://schemas.openxmlformats.org/officeDocument/2006/relationships/image" Target="../media/image104.gif"/><Relationship Id="rId160" Type="http://schemas.openxmlformats.org/officeDocument/2006/relationships/image" Target="../media/image167.gif"/><Relationship Id="rId216" Type="http://schemas.openxmlformats.org/officeDocument/2006/relationships/image" Target="../media/image222.gif"/><Relationship Id="rId258" Type="http://schemas.openxmlformats.org/officeDocument/2006/relationships/image" Target="../media/image26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4F7D65C7-D6AA-4218-8FE9-584235F45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90" y="0"/>
            <a:ext cx="12307330" cy="69519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000AE5-E4EF-4492-95D1-8CEECC3C08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Scrum Stuff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08F161-E8F3-45C0-BECD-A224FB1553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 Love Graphic Design</a:t>
            </a:r>
          </a:p>
        </p:txBody>
      </p:sp>
    </p:spTree>
    <p:extLst>
      <p:ext uri="{BB962C8B-B14F-4D97-AF65-F5344CB8AC3E}">
        <p14:creationId xmlns:p14="http://schemas.microsoft.com/office/powerpoint/2010/main" val="988110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62000">
              <a:schemeClr val="accent1">
                <a:lumMod val="45000"/>
                <a:lumOff val="55000"/>
              </a:schemeClr>
            </a:gs>
            <a:gs pos="79000">
              <a:schemeClr val="accent1">
                <a:lumMod val="45000"/>
                <a:lumOff val="55000"/>
              </a:schemeClr>
            </a:gs>
            <a:gs pos="100000">
              <a:schemeClr val="accent2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68657-FCE5-4A42-A2A1-96733CAD5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5FD7AF"/>
                </a:solidFill>
                <a:effectLst/>
                <a:latin typeface="Impact" panose="020B0806030902050204" pitchFamily="34" charset="0"/>
              </a:rPr>
              <a:t>What does it mean to have an agile mindset?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3EB64-C49D-43B7-A782-650718E67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  <a:latin typeface="Elephant" panose="02020904090505020303" pitchFamily="18" charset="0"/>
              </a:rPr>
              <a:t>It means you are capable of showing: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B0F0"/>
                </a:solidFill>
                <a:effectLst/>
                <a:latin typeface="Elephant" panose="02020904090505020303" pitchFamily="18" charset="0"/>
              </a:rPr>
              <a:t>Transparency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B0F0"/>
                </a:solidFill>
                <a:effectLst/>
                <a:latin typeface="Elephant" panose="02020904090505020303" pitchFamily="18" charset="0"/>
              </a:rPr>
              <a:t>Inspection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B0F0"/>
                </a:solidFill>
                <a:effectLst/>
                <a:latin typeface="Elephant" panose="02020904090505020303" pitchFamily="18" charset="0"/>
              </a:rPr>
              <a:t>Adaptation</a:t>
            </a:r>
          </a:p>
          <a:p>
            <a:r>
              <a:rPr lang="en-US" dirty="0">
                <a:solidFill>
                  <a:srgbClr val="00B0F0"/>
                </a:solidFill>
                <a:latin typeface="Elephant" panose="02020904090505020303" pitchFamily="18" charset="0"/>
              </a:rPr>
              <a:t>Because that is what the goal of agile development is.</a:t>
            </a:r>
          </a:p>
          <a:p>
            <a:r>
              <a:rPr lang="en-US" dirty="0">
                <a:solidFill>
                  <a:srgbClr val="00B0F0"/>
                </a:solidFill>
                <a:latin typeface="Elephant" panose="02020904090505020303" pitchFamily="18" charset="0"/>
              </a:rPr>
              <a:t>Everyone knows where everyone is at and can be inspected</a:t>
            </a:r>
          </a:p>
          <a:p>
            <a:r>
              <a:rPr lang="en-US" dirty="0">
                <a:solidFill>
                  <a:srgbClr val="00B0F0"/>
                </a:solidFill>
                <a:latin typeface="Elephant" panose="02020904090505020303" pitchFamily="18" charset="0"/>
              </a:rPr>
              <a:t>Then we adapt to become better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5F214F-0545-4641-A603-6100868AE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478" y="2405706"/>
            <a:ext cx="1924050" cy="257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CAF6E0-3047-4168-A48C-FF529DC0D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478" y="2803996"/>
            <a:ext cx="1924050" cy="257175"/>
          </a:xfrm>
          <a:prstGeom prst="rect">
            <a:avLst/>
          </a:prstGeom>
        </p:spPr>
      </p:pic>
      <p:pic>
        <p:nvPicPr>
          <p:cNvPr id="9" name="Picture 8" descr="A picture containing weapon, light&#10;&#10;Description automatically generated">
            <a:extLst>
              <a:ext uri="{FF2B5EF4-FFF2-40B4-BE49-F238E27FC236}">
                <a16:creationId xmlns:a16="http://schemas.microsoft.com/office/drawing/2014/main" id="{3DDB0535-E10D-4899-9693-BBFD15B4C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865" y="4834323"/>
            <a:ext cx="58102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558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BC82A-BED1-4B5F-AF3D-765BC0411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  <a:highlight>
                  <a:srgbClr val="FFFF00"/>
                </a:highlight>
                <a:latin typeface="Elephant" panose="02020904090505020303" pitchFamily="18" charset="0"/>
              </a:rPr>
              <a:t>How do companies use Scrum in software development?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ED82C-25B1-472D-90C5-D5B35FF66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Arial Black" panose="020B0A04020102020204" pitchFamily="34" charset="0"/>
              </a:rPr>
              <a:t>They use scrum to manage the creation development and iteration of projects with a standardized management framework.</a:t>
            </a:r>
          </a:p>
        </p:txBody>
      </p:sp>
      <p:pic>
        <p:nvPicPr>
          <p:cNvPr id="5" name="Picture 4" descr="A picture containing invertebrate, mollusk, coelenterate, hydrozoan&#10;&#10;Description automatically generated">
            <a:extLst>
              <a:ext uri="{FF2B5EF4-FFF2-40B4-BE49-F238E27FC236}">
                <a16:creationId xmlns:a16="http://schemas.microsoft.com/office/drawing/2014/main" id="{1F137598-4AB7-42EB-A35B-07BF102B9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783" y="5087895"/>
            <a:ext cx="952500" cy="685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F286B8-FBF4-46F4-801E-6A273A49A8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020" y="4587833"/>
            <a:ext cx="390525" cy="390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D6CCC4-A940-417E-9055-A92C4D78D1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520" y="4562433"/>
            <a:ext cx="39052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45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" sy="1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8E4E5-6FFB-40AB-AE7E-024CC07B6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00FF00"/>
                </a:highlight>
              </a:rPr>
              <a:t>Describe da scrum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B7F40-1BEB-46DD-A683-EBC3645C5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ighlight>
                  <a:srgbClr val="00FF00"/>
                </a:highlight>
              </a:rPr>
              <a:t>	• Scrum (Daily Standup)</a:t>
            </a:r>
          </a:p>
          <a:p>
            <a:r>
              <a:rPr lang="en-US" dirty="0">
                <a:highlight>
                  <a:srgbClr val="00FF00"/>
                </a:highlight>
              </a:rPr>
              <a:t>		○ The Daily Standup is a morning talk where everyone catches each other up on where they are at on their projects</a:t>
            </a:r>
          </a:p>
          <a:p>
            <a:r>
              <a:rPr lang="en-US" dirty="0">
                <a:highlight>
                  <a:srgbClr val="00FF00"/>
                </a:highlight>
              </a:rPr>
              <a:t>	• Sprint </a:t>
            </a:r>
          </a:p>
          <a:p>
            <a:pPr lvl="3"/>
            <a:r>
              <a:rPr lang="en-US" dirty="0">
                <a:highlight>
                  <a:srgbClr val="00FF00"/>
                </a:highlight>
              </a:rPr>
              <a:t>A set period of time for tracking progress, generally 2 weeks</a:t>
            </a:r>
          </a:p>
          <a:p>
            <a:r>
              <a:rPr lang="en-US" dirty="0">
                <a:highlight>
                  <a:srgbClr val="00FF00"/>
                </a:highlight>
              </a:rPr>
              <a:t>	• Sprint Planning</a:t>
            </a:r>
          </a:p>
          <a:p>
            <a:pPr lvl="3"/>
            <a:r>
              <a:rPr lang="en-US" dirty="0">
                <a:highlight>
                  <a:srgbClr val="00FF00"/>
                </a:highlight>
              </a:rPr>
              <a:t>Planning what stuff goes from the project </a:t>
            </a:r>
            <a:r>
              <a:rPr lang="en-US" dirty="0" err="1">
                <a:highlight>
                  <a:srgbClr val="00FF00"/>
                </a:highlight>
              </a:rPr>
              <a:t>bucketlist</a:t>
            </a:r>
            <a:r>
              <a:rPr lang="en-US" dirty="0">
                <a:highlight>
                  <a:srgbClr val="00FF00"/>
                </a:highlight>
              </a:rPr>
              <a:t> to the weeks </a:t>
            </a:r>
            <a:r>
              <a:rPr lang="en-US" dirty="0" err="1">
                <a:highlight>
                  <a:srgbClr val="00FF00"/>
                </a:highlight>
              </a:rPr>
              <a:t>bucketlist</a:t>
            </a:r>
            <a:endParaRPr lang="en-US" dirty="0">
              <a:highlight>
                <a:srgbClr val="00FF00"/>
              </a:highlight>
            </a:endParaRPr>
          </a:p>
          <a:p>
            <a:r>
              <a:rPr lang="en-US" dirty="0">
                <a:highlight>
                  <a:srgbClr val="00FF00"/>
                </a:highlight>
              </a:rPr>
              <a:t>	• Sprint Review</a:t>
            </a:r>
          </a:p>
          <a:p>
            <a:pPr lvl="3"/>
            <a:r>
              <a:rPr lang="en-US" dirty="0">
                <a:highlight>
                  <a:srgbClr val="00FF00"/>
                </a:highlight>
              </a:rPr>
              <a:t>Working with Stakeholders product people and customers to review progress</a:t>
            </a:r>
          </a:p>
          <a:p>
            <a:r>
              <a:rPr lang="en-US" dirty="0">
                <a:highlight>
                  <a:srgbClr val="00FF00"/>
                </a:highlight>
              </a:rPr>
              <a:t>Sprint Retrospective</a:t>
            </a:r>
          </a:p>
          <a:p>
            <a:pPr lvl="2"/>
            <a:r>
              <a:rPr lang="en-US" dirty="0">
                <a:highlight>
                  <a:srgbClr val="00FF00"/>
                </a:highlight>
              </a:rPr>
              <a:t>The team self reflects on performance and find ways to improve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9F516-CBA6-488B-A3EE-90CE54B5F2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428" y="5029962"/>
            <a:ext cx="981075" cy="1333500"/>
          </a:xfrm>
          <a:prstGeom prst="rect">
            <a:avLst/>
          </a:prstGeom>
        </p:spPr>
      </p:pic>
      <p:pic>
        <p:nvPicPr>
          <p:cNvPr id="7" name="Picture 6" descr="A picture containing plant, gear&#10;&#10;Description automatically generated">
            <a:extLst>
              <a:ext uri="{FF2B5EF4-FFF2-40B4-BE49-F238E27FC236}">
                <a16:creationId xmlns:a16="http://schemas.microsoft.com/office/drawing/2014/main" id="{870DFFD7-7F17-4B2E-A09F-D2C2D168A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612" y="365125"/>
            <a:ext cx="2505075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28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1000">
              <a:schemeClr val="tx1"/>
            </a:gs>
            <a:gs pos="47000">
              <a:schemeClr val="accent4"/>
            </a:gs>
            <a:gs pos="79000">
              <a:schemeClr val="accent1">
                <a:lumMod val="45000"/>
                <a:lumOff val="55000"/>
              </a:schemeClr>
            </a:gs>
            <a:gs pos="100000">
              <a:schemeClr val="accent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C98DB-1B29-48B5-8AB9-B4F0FB7CD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Scrum </a:t>
            </a:r>
            <a:r>
              <a:rPr lang="en-US" dirty="0" err="1">
                <a:solidFill>
                  <a:schemeClr val="bg1"/>
                </a:solidFill>
              </a:rPr>
              <a:t>Rollz</a:t>
            </a:r>
            <a:r>
              <a:rPr lang="en-US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713A1-400F-4A79-A598-A008C9C50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	• Dev Team</a:t>
            </a:r>
          </a:p>
          <a:p>
            <a:pPr lvl="3"/>
            <a:r>
              <a:rPr lang="en-US" dirty="0"/>
              <a:t>They are the code monkeys who monkey da code and go bananas when it doesn’t work</a:t>
            </a:r>
          </a:p>
          <a:p>
            <a:r>
              <a:rPr lang="en-US" dirty="0"/>
              <a:t>	• Scrum Master</a:t>
            </a:r>
          </a:p>
          <a:p>
            <a:pPr lvl="3"/>
            <a:r>
              <a:rPr lang="en-US" dirty="0"/>
              <a:t>Makes sure all of the scrum stuff is actually being done correctly, very much could be called a scrum manager because they are managing the scrum</a:t>
            </a:r>
          </a:p>
          <a:p>
            <a:r>
              <a:rPr lang="en-US" dirty="0"/>
              <a:t>Product Owner</a:t>
            </a:r>
          </a:p>
          <a:p>
            <a:pPr lvl="3"/>
            <a:r>
              <a:rPr lang="en-US" dirty="0"/>
              <a:t>They are accountable for maximizing productivity with the team and doing backlog management stuff and defining goals/expectations</a:t>
            </a:r>
          </a:p>
        </p:txBody>
      </p:sp>
      <p:pic>
        <p:nvPicPr>
          <p:cNvPr id="5" name="Picture 4" descr="A close-up of a light bulb&#10;&#10;Description automatically generated with low confidence">
            <a:extLst>
              <a:ext uri="{FF2B5EF4-FFF2-40B4-BE49-F238E27FC236}">
                <a16:creationId xmlns:a16="http://schemas.microsoft.com/office/drawing/2014/main" id="{3F7F5F6E-9776-471B-801E-9206E15E8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270" y="5033963"/>
            <a:ext cx="476250" cy="1143000"/>
          </a:xfrm>
          <a:prstGeom prst="rect">
            <a:avLst/>
          </a:prstGeom>
        </p:spPr>
      </p:pic>
      <p:pic>
        <p:nvPicPr>
          <p:cNvPr id="6" name="Picture 5" descr="A close-up of a light bulb&#10;&#10;Description automatically generated with low confidence">
            <a:extLst>
              <a:ext uri="{FF2B5EF4-FFF2-40B4-BE49-F238E27FC236}">
                <a16:creationId xmlns:a16="http://schemas.microsoft.com/office/drawing/2014/main" id="{15C4E860-6152-4836-8F2B-7F43657DE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70" y="5186363"/>
            <a:ext cx="476250" cy="1143000"/>
          </a:xfrm>
          <a:prstGeom prst="rect">
            <a:avLst/>
          </a:prstGeom>
        </p:spPr>
      </p:pic>
      <p:pic>
        <p:nvPicPr>
          <p:cNvPr id="7" name="Picture 6" descr="A close-up of a light bulb&#10;&#10;Description automatically generated with low confidence">
            <a:extLst>
              <a:ext uri="{FF2B5EF4-FFF2-40B4-BE49-F238E27FC236}">
                <a16:creationId xmlns:a16="http://schemas.microsoft.com/office/drawing/2014/main" id="{1EC2CA30-C54F-4959-B2E4-4070A1CE5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070" y="5338763"/>
            <a:ext cx="476250" cy="1143000"/>
          </a:xfrm>
          <a:prstGeom prst="rect">
            <a:avLst/>
          </a:prstGeom>
        </p:spPr>
      </p:pic>
      <p:pic>
        <p:nvPicPr>
          <p:cNvPr id="8" name="Picture 7" descr="A close-up of a light bulb&#10;&#10;Description automatically generated with low confidence">
            <a:extLst>
              <a:ext uri="{FF2B5EF4-FFF2-40B4-BE49-F238E27FC236}">
                <a16:creationId xmlns:a16="http://schemas.microsoft.com/office/drawing/2014/main" id="{A34ECDC1-0621-423E-8995-A7C6D9ECF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470" y="5491163"/>
            <a:ext cx="476250" cy="1143000"/>
          </a:xfrm>
          <a:prstGeom prst="rect">
            <a:avLst/>
          </a:prstGeom>
        </p:spPr>
      </p:pic>
      <p:pic>
        <p:nvPicPr>
          <p:cNvPr id="9" name="Picture 8" descr="A close-up of a light bulb&#10;&#10;Description automatically generated with low confidence">
            <a:extLst>
              <a:ext uri="{FF2B5EF4-FFF2-40B4-BE49-F238E27FC236}">
                <a16:creationId xmlns:a16="http://schemas.microsoft.com/office/drawing/2014/main" id="{37F09219-7FB0-4E87-9D11-053785F9F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870" y="5643563"/>
            <a:ext cx="476250" cy="1143000"/>
          </a:xfrm>
          <a:prstGeom prst="rect">
            <a:avLst/>
          </a:prstGeom>
        </p:spPr>
      </p:pic>
      <p:pic>
        <p:nvPicPr>
          <p:cNvPr id="10" name="Picture 9" descr="A close-up of a light bulb&#10;&#10;Description automatically generated with low confidence">
            <a:extLst>
              <a:ext uri="{FF2B5EF4-FFF2-40B4-BE49-F238E27FC236}">
                <a16:creationId xmlns:a16="http://schemas.microsoft.com/office/drawing/2014/main" id="{18F818CC-EE5A-41B4-A40B-6E14E47B0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270" y="5795963"/>
            <a:ext cx="476250" cy="1143000"/>
          </a:xfrm>
          <a:prstGeom prst="rect">
            <a:avLst/>
          </a:prstGeom>
        </p:spPr>
      </p:pic>
      <p:pic>
        <p:nvPicPr>
          <p:cNvPr id="11" name="Picture 10" descr="A close-up of a light bulb&#10;&#10;Description automatically generated with low confidence">
            <a:extLst>
              <a:ext uri="{FF2B5EF4-FFF2-40B4-BE49-F238E27FC236}">
                <a16:creationId xmlns:a16="http://schemas.microsoft.com/office/drawing/2014/main" id="{B4DD2080-185F-4059-AEAB-4A49E308A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670" y="5948363"/>
            <a:ext cx="476250" cy="1143000"/>
          </a:xfrm>
          <a:prstGeom prst="rect">
            <a:avLst/>
          </a:prstGeom>
        </p:spPr>
      </p:pic>
      <p:pic>
        <p:nvPicPr>
          <p:cNvPr id="12" name="Picture 11" descr="A close-up of a light bulb&#10;&#10;Description automatically generated with low confidence">
            <a:extLst>
              <a:ext uri="{FF2B5EF4-FFF2-40B4-BE49-F238E27FC236}">
                <a16:creationId xmlns:a16="http://schemas.microsoft.com/office/drawing/2014/main" id="{FCDEDC85-B8DC-4A1B-A2F0-E53FCFD43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070" y="6100763"/>
            <a:ext cx="476250" cy="1143000"/>
          </a:xfrm>
          <a:prstGeom prst="rect">
            <a:avLst/>
          </a:prstGeom>
        </p:spPr>
      </p:pic>
      <p:pic>
        <p:nvPicPr>
          <p:cNvPr id="13" name="Picture 12" descr="A close-up of a light bulb&#10;&#10;Description automatically generated with low confidence">
            <a:extLst>
              <a:ext uri="{FF2B5EF4-FFF2-40B4-BE49-F238E27FC236}">
                <a16:creationId xmlns:a16="http://schemas.microsoft.com/office/drawing/2014/main" id="{7E13D5E0-2031-46BD-926F-7265B743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470" y="6253163"/>
            <a:ext cx="476250" cy="1143000"/>
          </a:xfrm>
          <a:prstGeom prst="rect">
            <a:avLst/>
          </a:prstGeom>
        </p:spPr>
      </p:pic>
      <p:pic>
        <p:nvPicPr>
          <p:cNvPr id="14" name="Picture 13" descr="A close-up of a light bulb&#10;&#10;Description automatically generated with low confidence">
            <a:extLst>
              <a:ext uri="{FF2B5EF4-FFF2-40B4-BE49-F238E27FC236}">
                <a16:creationId xmlns:a16="http://schemas.microsoft.com/office/drawing/2014/main" id="{F10D5FB4-C04F-4040-BD0A-CBD222871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870" y="6405563"/>
            <a:ext cx="476250" cy="1143000"/>
          </a:xfrm>
          <a:prstGeom prst="rect">
            <a:avLst/>
          </a:prstGeom>
        </p:spPr>
      </p:pic>
      <p:pic>
        <p:nvPicPr>
          <p:cNvPr id="15" name="Picture 14" descr="A close-up of a light bulb&#10;&#10;Description automatically generated with low confidence">
            <a:extLst>
              <a:ext uri="{FF2B5EF4-FFF2-40B4-BE49-F238E27FC236}">
                <a16:creationId xmlns:a16="http://schemas.microsoft.com/office/drawing/2014/main" id="{04C751C7-79A5-4C3C-B3F8-C9FEF8F9F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270" y="6557963"/>
            <a:ext cx="476250" cy="1143000"/>
          </a:xfrm>
          <a:prstGeom prst="rect">
            <a:avLst/>
          </a:prstGeom>
        </p:spPr>
      </p:pic>
      <p:pic>
        <p:nvPicPr>
          <p:cNvPr id="16" name="Picture 15" descr="A close-up of a light bulb&#10;&#10;Description automatically generated with low confidence">
            <a:extLst>
              <a:ext uri="{FF2B5EF4-FFF2-40B4-BE49-F238E27FC236}">
                <a16:creationId xmlns:a16="http://schemas.microsoft.com/office/drawing/2014/main" id="{D30D07F8-C94A-4DA2-85DE-5EB29A913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670" y="6710363"/>
            <a:ext cx="476250" cy="1143000"/>
          </a:xfrm>
          <a:prstGeom prst="rect">
            <a:avLst/>
          </a:prstGeom>
        </p:spPr>
      </p:pic>
      <p:pic>
        <p:nvPicPr>
          <p:cNvPr id="17" name="Picture 16" descr="A close-up of a light bulb&#10;&#10;Description automatically generated with low confidence">
            <a:extLst>
              <a:ext uri="{FF2B5EF4-FFF2-40B4-BE49-F238E27FC236}">
                <a16:creationId xmlns:a16="http://schemas.microsoft.com/office/drawing/2014/main" id="{BD5725BB-80EE-44F2-B547-8C03F68E1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20" y="5613274"/>
            <a:ext cx="47625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7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B6286-E9EB-40DF-8170-ECCA07544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Artifacts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F9DC7-6427-4255-A5BB-723DEAAA7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These are pretty much just vocab</a:t>
            </a:r>
          </a:p>
          <a:p>
            <a:r>
              <a:rPr lang="en-US" dirty="0"/>
              <a:t>	• Increment</a:t>
            </a:r>
          </a:p>
          <a:p>
            <a:pPr lvl="3"/>
            <a:r>
              <a:rPr lang="en-US" dirty="0"/>
              <a:t>When something </a:t>
            </a:r>
            <a:r>
              <a:rPr lang="en-US" dirty="0" err="1"/>
              <a:t>hippity</a:t>
            </a:r>
            <a:r>
              <a:rPr lang="en-US" dirty="0"/>
              <a:t> </a:t>
            </a:r>
            <a:r>
              <a:rPr lang="en-US" dirty="0" err="1"/>
              <a:t>hopps</a:t>
            </a:r>
            <a:r>
              <a:rPr lang="en-US" dirty="0"/>
              <a:t> from one phase of the Kanban/Trello/Jira Board to the next</a:t>
            </a:r>
          </a:p>
          <a:p>
            <a:r>
              <a:rPr lang="en-US" dirty="0"/>
              <a:t>	• Product Backlog</a:t>
            </a:r>
          </a:p>
          <a:p>
            <a:pPr lvl="3"/>
            <a:r>
              <a:rPr lang="en-US" dirty="0"/>
              <a:t>The built up list of things we want to work on for the product</a:t>
            </a:r>
          </a:p>
          <a:p>
            <a:r>
              <a:rPr lang="en-US" dirty="0"/>
              <a:t>Sprint Backlog</a:t>
            </a:r>
          </a:p>
          <a:p>
            <a:pPr lvl="3"/>
            <a:r>
              <a:rPr lang="en-US" dirty="0"/>
              <a:t>The built up list of things we want to work on for this next sprint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5C9FA2-E602-4A44-9495-C842D56F8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17" y="5394274"/>
            <a:ext cx="90487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52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5B82D-BA3A-4AD3-A953-4F0EA3C125A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Why I think working in scrum could be pretty cool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4004D-20F8-4DA1-B2D6-E27E5C21E4A9}"/>
              </a:ext>
            </a:extLst>
          </p:cNvPr>
          <p:cNvSpPr>
            <a:spLocks noGrp="1"/>
          </p:cNvSpPr>
          <p:nvPr>
            <p:ph idx="1"/>
          </p:nvPr>
        </p:nvSpPr>
        <p:spPr>
          <a:blipFill dpi="0" rotWithShape="1">
            <a:blip r:embed="rId2"/>
            <a:srcRect/>
            <a:tile tx="0" ty="0" sx="100000" sy="100000" flip="none" algn="tl"/>
          </a:blipFill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The organized structure sounds super nice, the transparency is rad</a:t>
            </a:r>
          </a:p>
        </p:txBody>
      </p:sp>
    </p:spTree>
    <p:extLst>
      <p:ext uri="{BB962C8B-B14F-4D97-AF65-F5344CB8AC3E}">
        <p14:creationId xmlns:p14="http://schemas.microsoft.com/office/powerpoint/2010/main" val="3559880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EF041-0CC4-4E76-AD79-375139F2A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 don’t want to work with scrum</a:t>
            </a:r>
          </a:p>
        </p:txBody>
      </p:sp>
      <p:pic>
        <p:nvPicPr>
          <p:cNvPr id="5" name="Picture 4" descr="A picture containing text, computer, electronics&#10;&#10;Description automatically generated">
            <a:extLst>
              <a:ext uri="{FF2B5EF4-FFF2-40B4-BE49-F238E27FC236}">
                <a16:creationId xmlns:a16="http://schemas.microsoft.com/office/drawing/2014/main" id="{4B18E595-F92F-4C93-AE21-3585FCF6D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525" y="3071812"/>
            <a:ext cx="742950" cy="714375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58964F5-E538-4B45-829A-AFB2522849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768" y="1404541"/>
            <a:ext cx="952500" cy="866775"/>
          </a:xfrm>
          <a:prstGeom prst="rect">
            <a:avLst/>
          </a:prstGeom>
        </p:spPr>
      </p:pic>
      <p:pic>
        <p:nvPicPr>
          <p:cNvPr id="9" name="Picture 8" descr="A picture containing plant, flower, sunflower, gear&#10;&#10;Description automatically generated">
            <a:extLst>
              <a:ext uri="{FF2B5EF4-FFF2-40B4-BE49-F238E27FC236}">
                <a16:creationId xmlns:a16="http://schemas.microsoft.com/office/drawing/2014/main" id="{E970B3C6-2EFB-431C-88F1-7B331D5CE2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438" y="4996655"/>
            <a:ext cx="971550" cy="971550"/>
          </a:xfrm>
          <a:prstGeom prst="rect">
            <a:avLst/>
          </a:prstGeom>
        </p:spPr>
      </p:pic>
      <p:pic>
        <p:nvPicPr>
          <p:cNvPr id="11" name="Picture 10" descr="A picture containing invertebrate, mollusk, coelenterate, hydrozoan&#10;&#10;Description automatically generated">
            <a:extLst>
              <a:ext uri="{FF2B5EF4-FFF2-40B4-BE49-F238E27FC236}">
                <a16:creationId xmlns:a16="http://schemas.microsoft.com/office/drawing/2014/main" id="{55121CD7-B618-4871-ABDE-51818975C4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032" y="2900361"/>
            <a:ext cx="952500" cy="685800"/>
          </a:xfrm>
          <a:prstGeom prst="rect">
            <a:avLst/>
          </a:prstGeom>
        </p:spPr>
      </p:pic>
      <p:pic>
        <p:nvPicPr>
          <p:cNvPr id="13" name="Picture 12" descr="A picture containing text, weapon, coming, hydrogen bomb&#10;&#10;Description automatically generated">
            <a:extLst>
              <a:ext uri="{FF2B5EF4-FFF2-40B4-BE49-F238E27FC236}">
                <a16:creationId xmlns:a16="http://schemas.microsoft.com/office/drawing/2014/main" id="{40B3F58E-F545-41FF-8636-DF8B6AA143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068" y="4491830"/>
            <a:ext cx="1104900" cy="5048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D9CB2B-2325-4FD3-BC68-B2193703A1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32" y="3233736"/>
            <a:ext cx="390525" cy="390525"/>
          </a:xfrm>
          <a:prstGeom prst="rect">
            <a:avLst/>
          </a:prstGeom>
        </p:spPr>
      </p:pic>
      <p:pic>
        <p:nvPicPr>
          <p:cNvPr id="17" name="Picture 16" descr="A picture containing dark, automaton&#10;&#10;Description automatically generated">
            <a:extLst>
              <a:ext uri="{FF2B5EF4-FFF2-40B4-BE49-F238E27FC236}">
                <a16:creationId xmlns:a16="http://schemas.microsoft.com/office/drawing/2014/main" id="{D4CB9A8D-AF7C-4883-9B16-88B146DBEC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718" y="4001294"/>
            <a:ext cx="552450" cy="1323975"/>
          </a:xfrm>
          <a:prstGeom prst="rect">
            <a:avLst/>
          </a:prstGeom>
        </p:spPr>
      </p:pic>
      <p:pic>
        <p:nvPicPr>
          <p:cNvPr id="19" name="Picture 18" descr="A close-up of a light bulb&#10;&#10;Description automatically generated with low confidence">
            <a:extLst>
              <a:ext uri="{FF2B5EF4-FFF2-40B4-BE49-F238E27FC236}">
                <a16:creationId xmlns:a16="http://schemas.microsoft.com/office/drawing/2014/main" id="{50BEEE86-F3C1-43BB-912F-15DA5FF939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268" y="3343275"/>
            <a:ext cx="476250" cy="1143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19CBFC7-EA11-461E-9C32-F13A29E1BD2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687" y="3319462"/>
            <a:ext cx="1190625" cy="2190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4B86B0A-7859-41E6-BB24-DD1E40AA3C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3228975"/>
            <a:ext cx="381000" cy="4000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1F7E885-2938-4551-B96A-53FC772A43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0" y="3228975"/>
            <a:ext cx="1143000" cy="4000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714F090-B402-4797-A062-AFF376B8C05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975" y="3228975"/>
            <a:ext cx="400050" cy="4000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F106DEF-7D65-4B28-86D8-FB610AFCE0D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3228975"/>
            <a:ext cx="381000" cy="4000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B6B4FD0-6798-41DB-8423-08FF576A916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3228975"/>
            <a:ext cx="381000" cy="40005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6A01EE6-7600-48F7-A40C-98312AA6F85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375" y="3381375"/>
            <a:ext cx="95250" cy="9525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51D7C84-E9AF-4553-BD6B-3BA06208F6F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975" y="3228975"/>
            <a:ext cx="400050" cy="40005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0ACEE51-7BE4-4CB0-AF78-B5C14D13ECB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262" y="3228975"/>
            <a:ext cx="371475" cy="40005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C364806-EF84-4FEA-A3BA-2979E089973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850" y="3352800"/>
            <a:ext cx="114300" cy="15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335D97D-353D-4B43-AF01-74892BD450B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62" y="3228975"/>
            <a:ext cx="904875" cy="40005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54875CE-0019-4D05-B60C-82B66CC4141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087" y="3357562"/>
            <a:ext cx="123825" cy="14287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AD08A6B-4106-4F4C-9F62-9B91DF33EA9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937" y="3228975"/>
            <a:ext cx="1000125" cy="40005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8D3F839-914D-4CB5-A097-8AA479E79B8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262" y="3228975"/>
            <a:ext cx="371475" cy="40005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B5E938B-FAD4-4258-8BD3-F632CAFF989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737" y="3228975"/>
            <a:ext cx="390525" cy="40005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0CA13C1-4614-4847-91BB-976FE925903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812" y="3357562"/>
            <a:ext cx="714375" cy="142875"/>
          </a:xfrm>
          <a:prstGeom prst="rect">
            <a:avLst/>
          </a:prstGeom>
        </p:spPr>
      </p:pic>
      <p:pic>
        <p:nvPicPr>
          <p:cNvPr id="53" name="Picture 52" descr="A red and white logo&#10;&#10;Description automatically generated with low confidence">
            <a:extLst>
              <a:ext uri="{FF2B5EF4-FFF2-40B4-BE49-F238E27FC236}">
                <a16:creationId xmlns:a16="http://schemas.microsoft.com/office/drawing/2014/main" id="{39A461A6-83FE-4E24-B63A-28C781BB6D2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812" y="3071812"/>
            <a:ext cx="714375" cy="714375"/>
          </a:xfrm>
          <a:prstGeom prst="rect">
            <a:avLst/>
          </a:prstGeom>
        </p:spPr>
      </p:pic>
      <p:graphicFrame>
        <p:nvGraphicFramePr>
          <p:cNvPr id="56" name="Object 55">
            <a:extLst>
              <a:ext uri="{FF2B5EF4-FFF2-40B4-BE49-F238E27FC236}">
                <a16:creationId xmlns:a16="http://schemas.microsoft.com/office/drawing/2014/main" id="{8FCBD3CA-7C20-48A7-BE9E-673768778F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8700219"/>
              </p:ext>
            </p:extLst>
          </p:nvPr>
        </p:nvGraphicFramePr>
        <p:xfrm>
          <a:off x="11936413" y="5364163"/>
          <a:ext cx="1136650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Packager Shell Object" showAsIcon="1" r:id="rId28" imgW="1136880" imgH="401400" progId="Package">
                  <p:embed/>
                </p:oleObj>
              </mc:Choice>
              <mc:Fallback>
                <p:oleObj name="Packager Shell Object" showAsIcon="1" r:id="rId28" imgW="1136880" imgH="401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1936413" y="5364163"/>
                        <a:ext cx="1136650" cy="401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>
            <a:extLst>
              <a:ext uri="{FF2B5EF4-FFF2-40B4-BE49-F238E27FC236}">
                <a16:creationId xmlns:a16="http://schemas.microsoft.com/office/drawing/2014/main" id="{41D41328-6EA9-441C-82EE-C0EA32C22B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7550779"/>
              </p:ext>
            </p:extLst>
          </p:nvPr>
        </p:nvGraphicFramePr>
        <p:xfrm>
          <a:off x="12034838" y="5462588"/>
          <a:ext cx="860425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Packager Shell Object" showAsIcon="1" r:id="rId30" imgW="861120" imgH="401400" progId="Package">
                  <p:embed/>
                </p:oleObj>
              </mc:Choice>
              <mc:Fallback>
                <p:oleObj name="Packager Shell Object" showAsIcon="1" r:id="rId30" imgW="861120" imgH="401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12034838" y="5462588"/>
                        <a:ext cx="860425" cy="401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>
            <a:extLst>
              <a:ext uri="{FF2B5EF4-FFF2-40B4-BE49-F238E27FC236}">
                <a16:creationId xmlns:a16="http://schemas.microsoft.com/office/drawing/2014/main" id="{E744657D-A70A-4BF5-AF13-8FBC1DCC27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444197"/>
              </p:ext>
            </p:extLst>
          </p:nvPr>
        </p:nvGraphicFramePr>
        <p:xfrm>
          <a:off x="12330113" y="5757863"/>
          <a:ext cx="909637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Packager Shell Object" showAsIcon="1" r:id="rId32" imgW="909360" imgH="401400" progId="Package">
                  <p:embed/>
                </p:oleObj>
              </mc:Choice>
              <mc:Fallback>
                <p:oleObj name="Packager Shell Object" showAsIcon="1" r:id="rId32" imgW="909360" imgH="401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2330113" y="5757863"/>
                        <a:ext cx="909637" cy="401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2">
            <a:extLst>
              <a:ext uri="{FF2B5EF4-FFF2-40B4-BE49-F238E27FC236}">
                <a16:creationId xmlns:a16="http://schemas.microsoft.com/office/drawing/2014/main" id="{4219A0D4-34FB-421E-B6FB-4C22D9C2C6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4182437"/>
              </p:ext>
            </p:extLst>
          </p:nvPr>
        </p:nvGraphicFramePr>
        <p:xfrm>
          <a:off x="12428538" y="5856288"/>
          <a:ext cx="1257300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Packager Shell Object" showAsIcon="1" r:id="rId34" imgW="1257840" imgH="401400" progId="Package">
                  <p:embed/>
                </p:oleObj>
              </mc:Choice>
              <mc:Fallback>
                <p:oleObj name="Packager Shell Object" showAsIcon="1" r:id="rId34" imgW="1257840" imgH="401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12428538" y="5856288"/>
                        <a:ext cx="1257300" cy="401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5" name="Picture 64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52285724-F477-453F-8F39-482CC9FAE1F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575" y="2909887"/>
            <a:ext cx="704850" cy="1038225"/>
          </a:xfrm>
          <a:prstGeom prst="rect">
            <a:avLst/>
          </a:prstGeom>
        </p:spPr>
      </p:pic>
      <p:pic>
        <p:nvPicPr>
          <p:cNvPr id="67" name="Picture 66" descr="Shape&#10;&#10;Description automatically generated with medium confidence">
            <a:extLst>
              <a:ext uri="{FF2B5EF4-FFF2-40B4-BE49-F238E27FC236}">
                <a16:creationId xmlns:a16="http://schemas.microsoft.com/office/drawing/2014/main" id="{641D9534-730C-44D1-A858-1DB7DAA6FBAE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637" y="2809875"/>
            <a:ext cx="5038725" cy="1238250"/>
          </a:xfrm>
          <a:prstGeom prst="rect">
            <a:avLst/>
          </a:prstGeom>
        </p:spPr>
      </p:pic>
      <p:pic>
        <p:nvPicPr>
          <p:cNvPr id="69" name="Picture 68" descr="A picture containing fire, nature, fireplace&#10;&#10;Description automatically generated">
            <a:extLst>
              <a:ext uri="{FF2B5EF4-FFF2-40B4-BE49-F238E27FC236}">
                <a16:creationId xmlns:a16="http://schemas.microsoft.com/office/drawing/2014/main" id="{17351701-2C1F-41B8-B974-D1BD18E9769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612" y="3138487"/>
            <a:ext cx="866775" cy="581025"/>
          </a:xfrm>
          <a:prstGeom prst="rect">
            <a:avLst/>
          </a:prstGeom>
        </p:spPr>
      </p:pic>
      <p:pic>
        <p:nvPicPr>
          <p:cNvPr id="71" name="Picture 70" descr="A picture containing blurry, dark&#10;&#10;Description automatically generated">
            <a:extLst>
              <a:ext uri="{FF2B5EF4-FFF2-40B4-BE49-F238E27FC236}">
                <a16:creationId xmlns:a16="http://schemas.microsoft.com/office/drawing/2014/main" id="{C0A77F29-5269-4E08-A3E1-D3953D9E0E1C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828925"/>
            <a:ext cx="1219200" cy="120015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4652FBF7-5A3C-48F5-8081-7C3FB1614B7F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3176587"/>
            <a:ext cx="381000" cy="504825"/>
          </a:xfrm>
          <a:prstGeom prst="rect">
            <a:avLst/>
          </a:prstGeom>
        </p:spPr>
      </p:pic>
      <p:pic>
        <p:nvPicPr>
          <p:cNvPr id="75" name="Picture 74" descr="A picture containing weapon, rocket&#10;&#10;Description automatically generated">
            <a:extLst>
              <a:ext uri="{FF2B5EF4-FFF2-40B4-BE49-F238E27FC236}">
                <a16:creationId xmlns:a16="http://schemas.microsoft.com/office/drawing/2014/main" id="{95A27C46-CE24-47C4-8BE6-B0BD6C65887B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812" y="3000375"/>
            <a:ext cx="714375" cy="857250"/>
          </a:xfrm>
          <a:prstGeom prst="rect">
            <a:avLst/>
          </a:prstGeom>
        </p:spPr>
      </p:pic>
      <p:pic>
        <p:nvPicPr>
          <p:cNvPr id="77" name="Picture 76" descr="A picture containing text&#10;&#10;Description automatically generated">
            <a:extLst>
              <a:ext uri="{FF2B5EF4-FFF2-40B4-BE49-F238E27FC236}">
                <a16:creationId xmlns:a16="http://schemas.microsoft.com/office/drawing/2014/main" id="{43692929-9DA9-4C01-86B2-49C0EE233295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895600"/>
            <a:ext cx="1066800" cy="106680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8DFD35AE-8D05-4349-BE9E-939C9681FDE2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0" y="3238500"/>
            <a:ext cx="952500" cy="38100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8815C699-6AB6-4C9C-8C80-E01CD4C3949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812" y="3071812"/>
            <a:ext cx="714375" cy="714375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D8442A7E-4D15-4934-B36D-766F3CE6FC86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00" y="3314700"/>
            <a:ext cx="228600" cy="228600"/>
          </a:xfrm>
          <a:prstGeom prst="rect">
            <a:avLst/>
          </a:prstGeom>
        </p:spPr>
      </p:pic>
      <p:pic>
        <p:nvPicPr>
          <p:cNvPr id="85" name="Picture 84" descr="A picture containing text&#10;&#10;Description automatically generated">
            <a:extLst>
              <a:ext uri="{FF2B5EF4-FFF2-40B4-BE49-F238E27FC236}">
                <a16:creationId xmlns:a16="http://schemas.microsoft.com/office/drawing/2014/main" id="{ADF0A2CA-F640-4682-B0E7-8D55507EB58A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762" y="3190875"/>
            <a:ext cx="752475" cy="476250"/>
          </a:xfrm>
          <a:prstGeom prst="rect">
            <a:avLst/>
          </a:prstGeom>
        </p:spPr>
      </p:pic>
      <p:pic>
        <p:nvPicPr>
          <p:cNvPr id="87" name="Picture 86" descr="A picture containing outdoor object, star&#10;&#10;Description automatically generated">
            <a:extLst>
              <a:ext uri="{FF2B5EF4-FFF2-40B4-BE49-F238E27FC236}">
                <a16:creationId xmlns:a16="http://schemas.microsoft.com/office/drawing/2014/main" id="{45614F36-4662-4BA8-AF54-30133D142B88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862" y="2952750"/>
            <a:ext cx="676275" cy="95250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28791352-468F-4294-AAD1-A37FAFE41CFC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325" y="3276600"/>
            <a:ext cx="895350" cy="30480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5C392A60-FAA5-483D-B84E-D327601CB1A2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3057525"/>
            <a:ext cx="457200" cy="742950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007F174B-BFA4-4AA4-B6D5-8C5F9E1F54D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025" y="3133725"/>
            <a:ext cx="361950" cy="590550"/>
          </a:xfrm>
          <a:prstGeom prst="rect">
            <a:avLst/>
          </a:prstGeom>
        </p:spPr>
      </p:pic>
      <p:pic>
        <p:nvPicPr>
          <p:cNvPr id="95" name="Picture 94" descr="A light in the dark&#10;&#10;Description automatically generated with low confidence">
            <a:extLst>
              <a:ext uri="{FF2B5EF4-FFF2-40B4-BE49-F238E27FC236}">
                <a16:creationId xmlns:a16="http://schemas.microsoft.com/office/drawing/2014/main" id="{0B197D87-FD86-4F6A-A299-9CF4435B5C7B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525" y="2852737"/>
            <a:ext cx="742950" cy="1152525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4B75C767-44D9-4AB5-B56C-6DE7B5FFEF5B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25" y="3181350"/>
            <a:ext cx="285750" cy="49530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B3896424-7E66-4882-8E7E-228E8E1FDC54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287" y="3200400"/>
            <a:ext cx="733425" cy="457200"/>
          </a:xfrm>
          <a:prstGeom prst="rect">
            <a:avLst/>
          </a:prstGeom>
        </p:spPr>
      </p:pic>
      <p:pic>
        <p:nvPicPr>
          <p:cNvPr id="101" name="Picture 100" descr="A picture containing dark&#10;&#10;Description automatically generated">
            <a:extLst>
              <a:ext uri="{FF2B5EF4-FFF2-40B4-BE49-F238E27FC236}">
                <a16:creationId xmlns:a16="http://schemas.microsoft.com/office/drawing/2014/main" id="{3967A95E-2F38-463D-BC4D-B4E00CE66244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857500"/>
            <a:ext cx="1524000" cy="1143000"/>
          </a:xfrm>
          <a:prstGeom prst="rect">
            <a:avLst/>
          </a:prstGeom>
        </p:spPr>
      </p:pic>
      <p:pic>
        <p:nvPicPr>
          <p:cNvPr id="103" name="Picture 102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07E3FA02-23FD-4C70-A5F4-002B668FE539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437" y="2819400"/>
            <a:ext cx="619125" cy="1219200"/>
          </a:xfrm>
          <a:prstGeom prst="rect">
            <a:avLst/>
          </a:prstGeom>
        </p:spPr>
      </p:pic>
      <p:pic>
        <p:nvPicPr>
          <p:cNvPr id="105" name="Picture 104" descr="A close-up of a fire&#10;&#10;Description automatically generated with medium confidence">
            <a:extLst>
              <a:ext uri="{FF2B5EF4-FFF2-40B4-BE49-F238E27FC236}">
                <a16:creationId xmlns:a16="http://schemas.microsoft.com/office/drawing/2014/main" id="{CE93963E-3AE5-4E19-BD67-51FE7B2F21DA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825" y="2981325"/>
            <a:ext cx="1276350" cy="895350"/>
          </a:xfrm>
          <a:prstGeom prst="rect">
            <a:avLst/>
          </a:prstGeom>
        </p:spPr>
      </p:pic>
      <p:pic>
        <p:nvPicPr>
          <p:cNvPr id="107" name="Picture 106" descr="A picture containing worm, star, outdoor object&#10;&#10;Description automatically generated">
            <a:extLst>
              <a:ext uri="{FF2B5EF4-FFF2-40B4-BE49-F238E27FC236}">
                <a16:creationId xmlns:a16="http://schemas.microsoft.com/office/drawing/2014/main" id="{F0CCA46B-DF8B-4B69-9CBE-37F466F6EDDA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0" y="3143250"/>
            <a:ext cx="571500" cy="57150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E1273CF8-E952-4AC6-A5B8-2DE8B838F558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025" y="2762250"/>
            <a:ext cx="1123950" cy="1333500"/>
          </a:xfrm>
          <a:prstGeom prst="rect">
            <a:avLst/>
          </a:prstGeom>
        </p:spPr>
      </p:pic>
      <p:pic>
        <p:nvPicPr>
          <p:cNvPr id="111" name="Picture 110" descr="A picture containing text&#10;&#10;Description automatically generated">
            <a:extLst>
              <a:ext uri="{FF2B5EF4-FFF2-40B4-BE49-F238E27FC236}">
                <a16:creationId xmlns:a16="http://schemas.microsoft.com/office/drawing/2014/main" id="{85056F93-B6E8-4861-B993-FDB7704D67C5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75" y="2890837"/>
            <a:ext cx="476250" cy="1076325"/>
          </a:xfrm>
          <a:prstGeom prst="rect">
            <a:avLst/>
          </a:prstGeom>
        </p:spPr>
      </p:pic>
      <p:pic>
        <p:nvPicPr>
          <p:cNvPr id="113" name="Picture 112" descr="A picture containing weapon, dark, blurry, rocket&#10;&#10;Description automatically generated">
            <a:extLst>
              <a:ext uri="{FF2B5EF4-FFF2-40B4-BE49-F238E27FC236}">
                <a16:creationId xmlns:a16="http://schemas.microsoft.com/office/drawing/2014/main" id="{B4290388-0E6B-4125-B305-46B975DB735B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914650"/>
            <a:ext cx="1371600" cy="1028700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7979A295-F359-4233-A80F-18CADE975CC4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3190875"/>
            <a:ext cx="5715000" cy="476250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FB3B8695-395C-4A56-8848-14182E2AD705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562" y="3171825"/>
            <a:ext cx="1666875" cy="514350"/>
          </a:xfrm>
          <a:prstGeom prst="rect">
            <a:avLst/>
          </a:prstGeom>
        </p:spPr>
      </p:pic>
      <p:pic>
        <p:nvPicPr>
          <p:cNvPr id="119" name="Picture 118" descr="A picture containing text, plant&#10;&#10;Description automatically generated">
            <a:extLst>
              <a:ext uri="{FF2B5EF4-FFF2-40B4-BE49-F238E27FC236}">
                <a16:creationId xmlns:a16="http://schemas.microsoft.com/office/drawing/2014/main" id="{5F4E6585-AF0B-47ED-8D4A-EAACBB504401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450" y="2747962"/>
            <a:ext cx="1181100" cy="1362075"/>
          </a:xfrm>
          <a:prstGeom prst="rect">
            <a:avLst/>
          </a:prstGeom>
        </p:spPr>
      </p:pic>
      <p:pic>
        <p:nvPicPr>
          <p:cNvPr id="121" name="Picture 120" descr="A picture containing candelabrum&#10;&#10;Description automatically generated">
            <a:extLst>
              <a:ext uri="{FF2B5EF4-FFF2-40B4-BE49-F238E27FC236}">
                <a16:creationId xmlns:a16="http://schemas.microsoft.com/office/drawing/2014/main" id="{69525DCD-26E3-48C9-9851-D23CDAFD3101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825" y="2667000"/>
            <a:ext cx="1276350" cy="1524000"/>
          </a:xfrm>
          <a:prstGeom prst="rect">
            <a:avLst/>
          </a:prstGeom>
        </p:spPr>
      </p:pic>
      <p:pic>
        <p:nvPicPr>
          <p:cNvPr id="123" name="Picture 122" descr="A picture containing window, building&#10;&#10;Description automatically generated">
            <a:extLst>
              <a:ext uri="{FF2B5EF4-FFF2-40B4-BE49-F238E27FC236}">
                <a16:creationId xmlns:a16="http://schemas.microsoft.com/office/drawing/2014/main" id="{D7D26284-06B0-45B6-83DB-CF28D5B21B53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612" y="3000375"/>
            <a:ext cx="866775" cy="857250"/>
          </a:xfrm>
          <a:prstGeom prst="rect">
            <a:avLst/>
          </a:prstGeom>
        </p:spPr>
      </p:pic>
      <p:pic>
        <p:nvPicPr>
          <p:cNvPr id="125" name="Picture 124" descr="A picture containing text, box&#10;&#10;Description automatically generated">
            <a:extLst>
              <a:ext uri="{FF2B5EF4-FFF2-40B4-BE49-F238E27FC236}">
                <a16:creationId xmlns:a16="http://schemas.microsoft.com/office/drawing/2014/main" id="{150E3D9F-7A4E-4C71-A83A-85BCF6A0B4C1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3048000"/>
            <a:ext cx="762000" cy="762000"/>
          </a:xfrm>
          <a:prstGeom prst="rect">
            <a:avLst/>
          </a:prstGeom>
        </p:spPr>
      </p:pic>
      <p:pic>
        <p:nvPicPr>
          <p:cNvPr id="127" name="Picture 12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91AA0C7C-F6D2-4C76-9E8B-7198B420BF0D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743200"/>
            <a:ext cx="1371600" cy="1371600"/>
          </a:xfrm>
          <a:prstGeom prst="rect">
            <a:avLst/>
          </a:prstGeom>
        </p:spPr>
      </p:pic>
      <p:pic>
        <p:nvPicPr>
          <p:cNvPr id="129" name="Picture 128" descr="A picture containing dark, accessory&#10;&#10;Description automatically generated">
            <a:extLst>
              <a:ext uri="{FF2B5EF4-FFF2-40B4-BE49-F238E27FC236}">
                <a16:creationId xmlns:a16="http://schemas.microsoft.com/office/drawing/2014/main" id="{9CE39837-E957-4732-A07D-5C4D8B99218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075" y="2566987"/>
            <a:ext cx="2609850" cy="1724025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C22542B8-FE9C-48A7-B313-87595C28B1D6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662" y="3228975"/>
            <a:ext cx="5400675" cy="400050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7761EFA1-ACFD-45F9-A05F-072AB237F473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637" y="3138487"/>
            <a:ext cx="466725" cy="581025"/>
          </a:xfrm>
          <a:prstGeom prst="rect">
            <a:avLst/>
          </a:prstGeom>
        </p:spPr>
      </p:pic>
      <p:pic>
        <p:nvPicPr>
          <p:cNvPr id="135" name="Picture 13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8BB9FC31-D736-4781-8A84-DABB8F8155F9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0" y="3143250"/>
            <a:ext cx="1143000" cy="571500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73885FF1-1557-46B7-81B4-B939D1C0AA57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312" y="3262312"/>
            <a:ext cx="333375" cy="333375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551289D1-BB92-492E-BF26-BF3E446FEF5B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362" y="3148012"/>
            <a:ext cx="295275" cy="561975"/>
          </a:xfrm>
          <a:prstGeom prst="rect">
            <a:avLst/>
          </a:prstGeom>
        </p:spPr>
      </p:pic>
      <p:pic>
        <p:nvPicPr>
          <p:cNvPr id="141" name="Picture 140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7C96D69C-201A-4D80-987D-C499E2792C5E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225" y="2824162"/>
            <a:ext cx="2495550" cy="1209675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73299D97-6415-4C85-ABBA-38EA2C7CA0BC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5" y="2538412"/>
            <a:ext cx="1543050" cy="1781175"/>
          </a:xfrm>
          <a:prstGeom prst="rect">
            <a:avLst/>
          </a:prstGeom>
        </p:spPr>
      </p:pic>
      <p:pic>
        <p:nvPicPr>
          <p:cNvPr id="145" name="Picture 144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C06FD7C8-4963-4E23-8CBA-050FDE61DEA8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75" y="2752725"/>
            <a:ext cx="857250" cy="1352550"/>
          </a:xfrm>
          <a:prstGeom prst="rect">
            <a:avLst/>
          </a:prstGeom>
        </p:spPr>
      </p:pic>
      <p:pic>
        <p:nvPicPr>
          <p:cNvPr id="147" name="Picture 146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BA249D26-C0F3-4177-9A6D-65F2F4720839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25" y="2090737"/>
            <a:ext cx="666750" cy="2676525"/>
          </a:xfrm>
          <a:prstGeom prst="rect">
            <a:avLst/>
          </a:prstGeom>
        </p:spPr>
      </p:pic>
      <p:pic>
        <p:nvPicPr>
          <p:cNvPr id="149" name="Picture 148" descr="A picture containing smoke&#10;&#10;Description automatically generated">
            <a:extLst>
              <a:ext uri="{FF2B5EF4-FFF2-40B4-BE49-F238E27FC236}">
                <a16:creationId xmlns:a16="http://schemas.microsoft.com/office/drawing/2014/main" id="{F2BA9E41-9093-42DC-8F34-41E03EC484C7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871787"/>
            <a:ext cx="762000" cy="1114425"/>
          </a:xfrm>
          <a:prstGeom prst="rect">
            <a:avLst/>
          </a:prstGeom>
        </p:spPr>
      </p:pic>
      <p:pic>
        <p:nvPicPr>
          <p:cNvPr id="151" name="Picture 150" descr="A picture containing text, plant, flower&#10;&#10;Description automatically generated">
            <a:extLst>
              <a:ext uri="{FF2B5EF4-FFF2-40B4-BE49-F238E27FC236}">
                <a16:creationId xmlns:a16="http://schemas.microsoft.com/office/drawing/2014/main" id="{55F78FF2-6F2F-4966-855B-5D09ED5EB502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775" y="3000375"/>
            <a:ext cx="552450" cy="857250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A1767B4D-51A4-49C2-8BDA-B58DF9C06B39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37" y="3228975"/>
            <a:ext cx="847725" cy="400050"/>
          </a:xfrm>
          <a:prstGeom prst="rect">
            <a:avLst/>
          </a:prstGeom>
        </p:spPr>
      </p:pic>
      <p:pic>
        <p:nvPicPr>
          <p:cNvPr id="155" name="Picture 154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645DD143-DABC-4D69-9FB4-E14AAFC3300A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095625"/>
            <a:ext cx="1219200" cy="666750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6B656C7B-BEA8-48AB-A5FA-DD7AF9D66AD8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50" y="3319462"/>
            <a:ext cx="266700" cy="219075"/>
          </a:xfrm>
          <a:prstGeom prst="rect">
            <a:avLst/>
          </a:prstGeom>
        </p:spPr>
      </p:pic>
      <p:pic>
        <p:nvPicPr>
          <p:cNvPr id="159" name="Picture 158" descr="A close up of a pink flower&#10;&#10;Description automatically generated">
            <a:extLst>
              <a:ext uri="{FF2B5EF4-FFF2-40B4-BE49-F238E27FC236}">
                <a16:creationId xmlns:a16="http://schemas.microsoft.com/office/drawing/2014/main" id="{90267BE8-9B8C-400F-927E-BFA695320B2C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962" y="2085975"/>
            <a:ext cx="2124075" cy="2686050"/>
          </a:xfrm>
          <a:prstGeom prst="rect">
            <a:avLst/>
          </a:prstGeom>
        </p:spPr>
      </p:pic>
      <p:pic>
        <p:nvPicPr>
          <p:cNvPr id="161" name="Picture 160" descr="A close up of a pink flower&#10;&#10;Description automatically generated">
            <a:extLst>
              <a:ext uri="{FF2B5EF4-FFF2-40B4-BE49-F238E27FC236}">
                <a16:creationId xmlns:a16="http://schemas.microsoft.com/office/drawing/2014/main" id="{1BC081FC-3DCA-4DCB-8A03-CFC4C167B743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962" y="2085975"/>
            <a:ext cx="2124075" cy="2686050"/>
          </a:xfrm>
          <a:prstGeom prst="rect">
            <a:avLst/>
          </a:prstGeom>
        </p:spPr>
      </p:pic>
      <p:pic>
        <p:nvPicPr>
          <p:cNvPr id="163" name="Picture 162" descr="A red ros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447B87CD-8715-46D0-A9CC-59737F59E53E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587" y="2952750"/>
            <a:ext cx="1266825" cy="952500"/>
          </a:xfrm>
          <a:prstGeom prst="rect">
            <a:avLst/>
          </a:prstGeom>
        </p:spPr>
      </p:pic>
      <p:pic>
        <p:nvPicPr>
          <p:cNvPr id="165" name="Picture 164" descr="A group of fireworks in the sky&#10;&#10;Description automatically generated with low confidence">
            <a:extLst>
              <a:ext uri="{FF2B5EF4-FFF2-40B4-BE49-F238E27FC236}">
                <a16:creationId xmlns:a16="http://schemas.microsoft.com/office/drawing/2014/main" id="{E059F665-3D2C-4C39-BC64-DE25F744D24F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75" y="3000375"/>
            <a:ext cx="857250" cy="857250"/>
          </a:xfrm>
          <a:prstGeom prst="rect">
            <a:avLst/>
          </a:prstGeom>
        </p:spPr>
      </p:pic>
      <p:pic>
        <p:nvPicPr>
          <p:cNvPr id="167" name="Picture 166" descr="A picture containing plant, flower&#10;&#10;Description automatically generated">
            <a:extLst>
              <a:ext uri="{FF2B5EF4-FFF2-40B4-BE49-F238E27FC236}">
                <a16:creationId xmlns:a16="http://schemas.microsoft.com/office/drawing/2014/main" id="{22778AC4-D0C3-40E0-8421-6B487C3784FF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87" y="1719262"/>
            <a:ext cx="2333625" cy="3419475"/>
          </a:xfrm>
          <a:prstGeom prst="rect">
            <a:avLst/>
          </a:prstGeom>
        </p:spPr>
      </p:pic>
      <p:pic>
        <p:nvPicPr>
          <p:cNvPr id="169" name="Picture 168" descr="A picture containing plant, flower&#10;&#10;Description automatically generated">
            <a:extLst>
              <a:ext uri="{FF2B5EF4-FFF2-40B4-BE49-F238E27FC236}">
                <a16:creationId xmlns:a16="http://schemas.microsoft.com/office/drawing/2014/main" id="{B62F7E52-9F26-484B-81AC-890D32772A26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87" y="1719262"/>
            <a:ext cx="2333625" cy="3419475"/>
          </a:xfrm>
          <a:prstGeom prst="rect">
            <a:avLst/>
          </a:prstGeom>
        </p:spPr>
      </p:pic>
      <p:pic>
        <p:nvPicPr>
          <p:cNvPr id="171" name="Picture 170" descr="A picture containing text, flower, plant&#10;&#10;Description automatically generated">
            <a:extLst>
              <a:ext uri="{FF2B5EF4-FFF2-40B4-BE49-F238E27FC236}">
                <a16:creationId xmlns:a16="http://schemas.microsoft.com/office/drawing/2014/main" id="{0E2FE68D-4EE2-44A3-ACCC-1003B894D63F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487" y="3095625"/>
            <a:ext cx="581025" cy="666750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7FE67A88-B787-4A25-8BFC-8B3B0628F72B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0" y="2952750"/>
            <a:ext cx="952500" cy="952500"/>
          </a:xfrm>
          <a:prstGeom prst="rect">
            <a:avLst/>
          </a:prstGeom>
        </p:spPr>
      </p:pic>
      <p:pic>
        <p:nvPicPr>
          <p:cNvPr id="175" name="Picture 174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A02BC0A0-08D7-467F-88A2-B816E6563012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287" y="3005137"/>
            <a:ext cx="733425" cy="847725"/>
          </a:xfrm>
          <a:prstGeom prst="rect">
            <a:avLst/>
          </a:prstGeom>
        </p:spPr>
      </p:pic>
      <p:pic>
        <p:nvPicPr>
          <p:cNvPr id="177" name="Picture 176" descr="A picture containing leaf, plant&#10;&#10;Description automatically generated">
            <a:extLst>
              <a:ext uri="{FF2B5EF4-FFF2-40B4-BE49-F238E27FC236}">
                <a16:creationId xmlns:a16="http://schemas.microsoft.com/office/drawing/2014/main" id="{F7A752C3-4B90-47B1-AB78-FE604825A8C4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425" y="3086100"/>
            <a:ext cx="5391150" cy="685800"/>
          </a:xfrm>
          <a:prstGeom prst="rect">
            <a:avLst/>
          </a:prstGeom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1FABA9AE-95BC-4821-9D6E-418002B6BB75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887" y="2662237"/>
            <a:ext cx="1800225" cy="1533525"/>
          </a:xfrm>
          <a:prstGeom prst="rect">
            <a:avLst/>
          </a:prstGeom>
        </p:spPr>
      </p:pic>
      <p:pic>
        <p:nvPicPr>
          <p:cNvPr id="181" name="Picture 180" descr="A picture containing plant, flower, sunflower, gear&#10;&#10;Description automatically generated">
            <a:extLst>
              <a:ext uri="{FF2B5EF4-FFF2-40B4-BE49-F238E27FC236}">
                <a16:creationId xmlns:a16="http://schemas.microsoft.com/office/drawing/2014/main" id="{49B56B6C-127C-4FE2-B98D-0EF7B832AF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225" y="2943225"/>
            <a:ext cx="971550" cy="971550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9666AA3E-C277-4C32-98F1-649EF5538135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075" y="3262312"/>
            <a:ext cx="1085850" cy="333375"/>
          </a:xfrm>
          <a:prstGeom prst="rect">
            <a:avLst/>
          </a:prstGeom>
        </p:spPr>
      </p:pic>
      <p:pic>
        <p:nvPicPr>
          <p:cNvPr id="185" name="Picture 184" descr="A picture containing light, traffic, green, outdoor&#10;&#10;Description automatically generated">
            <a:extLst>
              <a:ext uri="{FF2B5EF4-FFF2-40B4-BE49-F238E27FC236}">
                <a16:creationId xmlns:a16="http://schemas.microsoft.com/office/drawing/2014/main" id="{F9091995-F6B9-4C80-A40E-6EE2551DF992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A13D1ADE-42B6-45F3-9091-7E28428CB851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867025"/>
            <a:ext cx="1524000" cy="1123950"/>
          </a:xfrm>
          <a:prstGeom prst="rect">
            <a:avLst/>
          </a:prstGeom>
        </p:spPr>
      </p:pic>
      <p:pic>
        <p:nvPicPr>
          <p:cNvPr id="189" name="Picture 188" descr="A picture containing text&#10;&#10;Description automatically generated">
            <a:extLst>
              <a:ext uri="{FF2B5EF4-FFF2-40B4-BE49-F238E27FC236}">
                <a16:creationId xmlns:a16="http://schemas.microsoft.com/office/drawing/2014/main" id="{7F20ADCF-BEAB-457A-AA0F-800EDAEE01C4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162" y="3062287"/>
            <a:ext cx="1209675" cy="733425"/>
          </a:xfrm>
          <a:prstGeom prst="rect">
            <a:avLst/>
          </a:prstGeom>
        </p:spPr>
      </p:pic>
      <p:pic>
        <p:nvPicPr>
          <p:cNvPr id="191" name="Picture 190" descr="A picture containing metalware, gear&#10;&#10;Description automatically generated">
            <a:extLst>
              <a:ext uri="{FF2B5EF4-FFF2-40B4-BE49-F238E27FC236}">
                <a16:creationId xmlns:a16="http://schemas.microsoft.com/office/drawing/2014/main" id="{B3A7C354-9FA4-4DB2-837E-FEBD7E54E101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575" y="3076575"/>
            <a:ext cx="704850" cy="704850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5AE03F36-A024-4402-9B2C-F8C2EE6964A2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219450"/>
            <a:ext cx="914400" cy="419100"/>
          </a:xfrm>
          <a:prstGeom prst="rect">
            <a:avLst/>
          </a:prstGeom>
        </p:spPr>
      </p:pic>
      <p:pic>
        <p:nvPicPr>
          <p:cNvPr id="195" name="Picture 19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5FE48474-A270-420E-8E5F-ACF52D7981BF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025" y="2447925"/>
            <a:ext cx="1885950" cy="1962150"/>
          </a:xfrm>
          <a:prstGeom prst="rect">
            <a:avLst/>
          </a:prstGeom>
        </p:spPr>
      </p:pic>
      <p:pic>
        <p:nvPicPr>
          <p:cNvPr id="197" name="Picture 196" descr="A close up of a doll&#10;&#10;Description automatically generated with low confidence">
            <a:extLst>
              <a:ext uri="{FF2B5EF4-FFF2-40B4-BE49-F238E27FC236}">
                <a16:creationId xmlns:a16="http://schemas.microsoft.com/office/drawing/2014/main" id="{C3AA5956-E3AA-484D-8B31-070D4A32B0EA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819400"/>
            <a:ext cx="1219200" cy="1219200"/>
          </a:xfrm>
          <a:prstGeom prst="rect">
            <a:avLst/>
          </a:prstGeom>
        </p:spPr>
      </p:pic>
      <p:pic>
        <p:nvPicPr>
          <p:cNvPr id="199" name="Picture 198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41F11563-E1A7-4FEE-83D0-D73C938F6933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725" y="2905125"/>
            <a:ext cx="590550" cy="1047750"/>
          </a:xfrm>
          <a:prstGeom prst="rect">
            <a:avLst/>
          </a:prstGeom>
        </p:spPr>
      </p:pic>
      <p:pic>
        <p:nvPicPr>
          <p:cNvPr id="201" name="Picture 200" descr="Graphical user interface&#10;&#10;Description automatically generated">
            <a:extLst>
              <a:ext uri="{FF2B5EF4-FFF2-40B4-BE49-F238E27FC236}">
                <a16:creationId xmlns:a16="http://schemas.microsoft.com/office/drawing/2014/main" id="{A6B30B0F-1BBC-4EC7-9ABC-DF2E292D3E79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837" y="3105150"/>
            <a:ext cx="1076325" cy="647700"/>
          </a:xfrm>
          <a:prstGeom prst="rect">
            <a:avLst/>
          </a:prstGeom>
        </p:spPr>
      </p:pic>
      <p:pic>
        <p:nvPicPr>
          <p:cNvPr id="203" name="Picture 20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D02F02-B034-433C-A647-151CF943A1A2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537" y="2809875"/>
            <a:ext cx="1304925" cy="1238250"/>
          </a:xfrm>
          <a:prstGeom prst="rect">
            <a:avLst/>
          </a:prstGeom>
        </p:spPr>
      </p:pic>
      <p:pic>
        <p:nvPicPr>
          <p:cNvPr id="205" name="Picture 204" descr="A picture containing text, kitchen appliance&#10;&#10;Description automatically generated">
            <a:extLst>
              <a:ext uri="{FF2B5EF4-FFF2-40B4-BE49-F238E27FC236}">
                <a16:creationId xmlns:a16="http://schemas.microsoft.com/office/drawing/2014/main" id="{409D7F2D-EF15-429C-93C3-5D86BE600559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75" y="3190875"/>
            <a:ext cx="476250" cy="476250"/>
          </a:xfrm>
          <a:prstGeom prst="rect">
            <a:avLst/>
          </a:prstGeom>
        </p:spPr>
      </p:pic>
      <p:pic>
        <p:nvPicPr>
          <p:cNvPr id="207" name="Picture 206" descr="A picture containing text&#10;&#10;Description automatically generated">
            <a:extLst>
              <a:ext uri="{FF2B5EF4-FFF2-40B4-BE49-F238E27FC236}">
                <a16:creationId xmlns:a16="http://schemas.microsoft.com/office/drawing/2014/main" id="{13455DE2-C7CF-40AF-9E85-B7E390328DDF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850" y="3067050"/>
            <a:ext cx="876300" cy="723900"/>
          </a:xfrm>
          <a:prstGeom prst="rect">
            <a:avLst/>
          </a:prstGeom>
        </p:spPr>
      </p:pic>
      <p:pic>
        <p:nvPicPr>
          <p:cNvPr id="209" name="Picture 208" descr="A picture containing logo&#10;&#10;Description automatically generated">
            <a:extLst>
              <a:ext uri="{FF2B5EF4-FFF2-40B4-BE49-F238E27FC236}">
                <a16:creationId xmlns:a16="http://schemas.microsoft.com/office/drawing/2014/main" id="{88401E3B-3524-4A16-BA68-897914906441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487" y="2933700"/>
            <a:ext cx="1343025" cy="990600"/>
          </a:xfrm>
          <a:prstGeom prst="rect">
            <a:avLst/>
          </a:prstGeom>
        </p:spPr>
      </p:pic>
      <p:pic>
        <p:nvPicPr>
          <p:cNvPr id="211" name="Picture 210" descr="A picture containing wheel, cup, tableware, coffee cup&#10;&#10;Description automatically generated">
            <a:extLst>
              <a:ext uri="{FF2B5EF4-FFF2-40B4-BE49-F238E27FC236}">
                <a16:creationId xmlns:a16="http://schemas.microsoft.com/office/drawing/2014/main" id="{A128BF20-68AE-4991-9D43-EC0DD107FA39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762" y="3052762"/>
            <a:ext cx="752475" cy="752475"/>
          </a:xfrm>
          <a:prstGeom prst="rect">
            <a:avLst/>
          </a:prstGeom>
        </p:spPr>
      </p:pic>
      <p:pic>
        <p:nvPicPr>
          <p:cNvPr id="213" name="Picture 212">
            <a:extLst>
              <a:ext uri="{FF2B5EF4-FFF2-40B4-BE49-F238E27FC236}">
                <a16:creationId xmlns:a16="http://schemas.microsoft.com/office/drawing/2014/main" id="{0DED96DE-DA68-467F-8FAA-A2FC2AE9C71F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075" y="3271837"/>
            <a:ext cx="323850" cy="314325"/>
          </a:xfrm>
          <a:prstGeom prst="rect">
            <a:avLst/>
          </a:prstGeom>
        </p:spPr>
      </p:pic>
      <p:pic>
        <p:nvPicPr>
          <p:cNvPr id="215" name="Picture 214" descr="A picture containing text&#10;&#10;Description automatically generated">
            <a:extLst>
              <a:ext uri="{FF2B5EF4-FFF2-40B4-BE49-F238E27FC236}">
                <a16:creationId xmlns:a16="http://schemas.microsoft.com/office/drawing/2014/main" id="{E3D3966C-2242-4D07-9F05-5AFFE5E04706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437" y="3167062"/>
            <a:ext cx="619125" cy="523875"/>
          </a:xfrm>
          <a:prstGeom prst="rect">
            <a:avLst/>
          </a:prstGeom>
        </p:spPr>
      </p:pic>
      <p:pic>
        <p:nvPicPr>
          <p:cNvPr id="217" name="Picture 216" descr="A picture containing text, weapon&#10;&#10;Description automatically generated">
            <a:extLst>
              <a:ext uri="{FF2B5EF4-FFF2-40B4-BE49-F238E27FC236}">
                <a16:creationId xmlns:a16="http://schemas.microsoft.com/office/drawing/2014/main" id="{74C6E3F3-323B-4D05-8F2E-9C8FDBA86597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912" y="3000375"/>
            <a:ext cx="638175" cy="857250"/>
          </a:xfrm>
          <a:prstGeom prst="rect">
            <a:avLst/>
          </a:prstGeom>
        </p:spPr>
      </p:pic>
      <p:pic>
        <p:nvPicPr>
          <p:cNvPr id="219" name="Picture 218" descr="A picture containing text, white&#10;&#10;Description automatically generated">
            <a:extLst>
              <a:ext uri="{FF2B5EF4-FFF2-40B4-BE49-F238E27FC236}">
                <a16:creationId xmlns:a16="http://schemas.microsoft.com/office/drawing/2014/main" id="{D6B40905-3C9E-4EC2-B062-6EFA6F9D6D49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819400"/>
            <a:ext cx="1219200" cy="1219200"/>
          </a:xfrm>
          <a:prstGeom prst="rect">
            <a:avLst/>
          </a:prstGeom>
        </p:spPr>
      </p:pic>
      <p:pic>
        <p:nvPicPr>
          <p:cNvPr id="221" name="Picture 220" descr="A picture containing text&#10;&#10;Description automatically generated">
            <a:extLst>
              <a:ext uri="{FF2B5EF4-FFF2-40B4-BE49-F238E27FC236}">
                <a16:creationId xmlns:a16="http://schemas.microsoft.com/office/drawing/2014/main" id="{EAA25301-075E-4B3D-A872-9A4C5E21E18F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0" y="2681287"/>
            <a:ext cx="1333500" cy="1495425"/>
          </a:xfrm>
          <a:prstGeom prst="rect">
            <a:avLst/>
          </a:prstGeom>
        </p:spPr>
      </p:pic>
      <p:pic>
        <p:nvPicPr>
          <p:cNvPr id="223" name="Picture 222" descr="A picture containing dark&#10;&#10;Description automatically generated">
            <a:extLst>
              <a:ext uri="{FF2B5EF4-FFF2-40B4-BE49-F238E27FC236}">
                <a16:creationId xmlns:a16="http://schemas.microsoft.com/office/drawing/2014/main" id="{0C9CAFA5-E734-489E-9B47-D15EA9338FA1}"/>
              </a:ext>
            </a:extLst>
          </p:cNvPr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562" y="2857500"/>
            <a:ext cx="2428875" cy="1143000"/>
          </a:xfrm>
          <a:prstGeom prst="rect">
            <a:avLst/>
          </a:prstGeom>
        </p:spPr>
      </p:pic>
      <p:pic>
        <p:nvPicPr>
          <p:cNvPr id="225" name="Picture 224">
            <a:extLst>
              <a:ext uri="{FF2B5EF4-FFF2-40B4-BE49-F238E27FC236}">
                <a16:creationId xmlns:a16="http://schemas.microsoft.com/office/drawing/2014/main" id="{F1D27732-B542-403E-ABC3-A7DB3A6355EF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775" y="3233737"/>
            <a:ext cx="552450" cy="390525"/>
          </a:xfrm>
          <a:prstGeom prst="rect">
            <a:avLst/>
          </a:prstGeom>
        </p:spPr>
      </p:pic>
      <p:pic>
        <p:nvPicPr>
          <p:cNvPr id="227" name="Picture 226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CA65F03E-71AC-43D7-8CBD-E6219C2942E4}"/>
              </a:ext>
            </a:extLst>
          </p:cNvPr>
          <p:cNvPicPr>
            <a:picLocks noChangeAspect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437" y="2886075"/>
            <a:ext cx="619125" cy="1085850"/>
          </a:xfrm>
          <a:prstGeom prst="rect">
            <a:avLst/>
          </a:prstGeom>
        </p:spPr>
      </p:pic>
      <p:pic>
        <p:nvPicPr>
          <p:cNvPr id="229" name="Picture 228">
            <a:extLst>
              <a:ext uri="{FF2B5EF4-FFF2-40B4-BE49-F238E27FC236}">
                <a16:creationId xmlns:a16="http://schemas.microsoft.com/office/drawing/2014/main" id="{4C4826F2-7DE0-468A-819A-94D185F329D0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787" y="3019425"/>
            <a:ext cx="352425" cy="819150"/>
          </a:xfrm>
          <a:prstGeom prst="rect">
            <a:avLst/>
          </a:prstGeom>
        </p:spPr>
      </p:pic>
      <p:pic>
        <p:nvPicPr>
          <p:cNvPr id="231" name="Picture 230" descr="A picture containing automaton&#10;&#10;Description automatically generated">
            <a:extLst>
              <a:ext uri="{FF2B5EF4-FFF2-40B4-BE49-F238E27FC236}">
                <a16:creationId xmlns:a16="http://schemas.microsoft.com/office/drawing/2014/main" id="{ECF5B21F-3708-40C2-AA96-1E8F32D2907A}"/>
              </a:ext>
            </a:extLst>
          </p:cNvPr>
          <p:cNvPicPr>
            <a:picLocks noChangeAspect="1"/>
          </p:cNvPicPr>
          <p:nvPr/>
        </p:nvPicPr>
        <p:blipFill>
          <a:blip r:embed="rId1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537" y="2595562"/>
            <a:ext cx="1304925" cy="1666875"/>
          </a:xfrm>
          <a:prstGeom prst="rect">
            <a:avLst/>
          </a:prstGeom>
        </p:spPr>
      </p:pic>
      <p:pic>
        <p:nvPicPr>
          <p:cNvPr id="233" name="Picture 232" descr="A picture containing outdoor object, fireworks&#10;&#10;Description automatically generated">
            <a:extLst>
              <a:ext uri="{FF2B5EF4-FFF2-40B4-BE49-F238E27FC236}">
                <a16:creationId xmlns:a16="http://schemas.microsoft.com/office/drawing/2014/main" id="{D1ACFADF-6943-4264-BF18-F4340B86C29B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2381250"/>
            <a:ext cx="1905000" cy="2095500"/>
          </a:xfrm>
          <a:prstGeom prst="rect">
            <a:avLst/>
          </a:prstGeom>
        </p:spPr>
      </p:pic>
      <p:pic>
        <p:nvPicPr>
          <p:cNvPr id="235" name="Picture 234">
            <a:extLst>
              <a:ext uri="{FF2B5EF4-FFF2-40B4-BE49-F238E27FC236}">
                <a16:creationId xmlns:a16="http://schemas.microsoft.com/office/drawing/2014/main" id="{0BE78551-0C80-48D5-9816-B5539E9ECF65}"/>
              </a:ext>
            </a:extLst>
          </p:cNvPr>
          <p:cNvPicPr>
            <a:picLocks noChangeAspect="1"/>
          </p:cNvPicPr>
          <p:nvPr/>
        </p:nvPicPr>
        <p:blipFill>
          <a:blip r:embed="rId1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387" y="3238500"/>
            <a:ext cx="1419225" cy="381000"/>
          </a:xfrm>
          <a:prstGeom prst="rect">
            <a:avLst/>
          </a:prstGeom>
        </p:spPr>
      </p:pic>
      <p:pic>
        <p:nvPicPr>
          <p:cNvPr id="237" name="Picture 236">
            <a:extLst>
              <a:ext uri="{FF2B5EF4-FFF2-40B4-BE49-F238E27FC236}">
                <a16:creationId xmlns:a16="http://schemas.microsoft.com/office/drawing/2014/main" id="{03E6374B-9A3D-4687-B79D-BCFCD1FAE46D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0" y="3143250"/>
            <a:ext cx="190500" cy="571500"/>
          </a:xfrm>
          <a:prstGeom prst="rect">
            <a:avLst/>
          </a:prstGeom>
        </p:spPr>
      </p:pic>
      <p:pic>
        <p:nvPicPr>
          <p:cNvPr id="239" name="Picture 238">
            <a:extLst>
              <a:ext uri="{FF2B5EF4-FFF2-40B4-BE49-F238E27FC236}">
                <a16:creationId xmlns:a16="http://schemas.microsoft.com/office/drawing/2014/main" id="{2D964591-634C-4F74-8D6F-49563C3F731E}"/>
              </a:ext>
            </a:extLst>
          </p:cNvPr>
          <p:cNvPicPr>
            <a:picLocks noChangeAspect="1"/>
          </p:cNvPicPr>
          <p:nvPr/>
        </p:nvPicPr>
        <p:blipFill>
          <a:blip r:embed="rId1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187" y="2914650"/>
            <a:ext cx="809625" cy="1028700"/>
          </a:xfrm>
          <a:prstGeom prst="rect">
            <a:avLst/>
          </a:prstGeom>
        </p:spPr>
      </p:pic>
      <p:pic>
        <p:nvPicPr>
          <p:cNvPr id="241" name="Picture 240" descr="A picture containing text, plant&#10;&#10;Description automatically generated">
            <a:extLst>
              <a:ext uri="{FF2B5EF4-FFF2-40B4-BE49-F238E27FC236}">
                <a16:creationId xmlns:a16="http://schemas.microsoft.com/office/drawing/2014/main" id="{6060E347-9C9D-45CC-A6AE-B3C1EB026644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950" y="2962275"/>
            <a:ext cx="800100" cy="933450"/>
          </a:xfrm>
          <a:prstGeom prst="rect">
            <a:avLst/>
          </a:prstGeom>
        </p:spPr>
      </p:pic>
      <p:pic>
        <p:nvPicPr>
          <p:cNvPr id="243" name="Picture 242">
            <a:extLst>
              <a:ext uri="{FF2B5EF4-FFF2-40B4-BE49-F238E27FC236}">
                <a16:creationId xmlns:a16="http://schemas.microsoft.com/office/drawing/2014/main" id="{6A804B0C-BB34-44F7-AB11-D541A6CDDBA4}"/>
              </a:ext>
            </a:extLst>
          </p:cNvPr>
          <p:cNvPicPr>
            <a:picLocks noChangeAspect="1"/>
          </p:cNvPicPr>
          <p:nvPr/>
        </p:nvPicPr>
        <p:blipFill>
          <a:blip r:embed="rId1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637" y="2905125"/>
            <a:ext cx="466725" cy="1047750"/>
          </a:xfrm>
          <a:prstGeom prst="rect">
            <a:avLst/>
          </a:prstGeom>
        </p:spPr>
      </p:pic>
      <p:pic>
        <p:nvPicPr>
          <p:cNvPr id="245" name="Picture 244">
            <a:extLst>
              <a:ext uri="{FF2B5EF4-FFF2-40B4-BE49-F238E27FC236}">
                <a16:creationId xmlns:a16="http://schemas.microsoft.com/office/drawing/2014/main" id="{2C03D4B7-D625-4E72-A40C-FAB8CB636438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75" y="3219450"/>
            <a:ext cx="476250" cy="419100"/>
          </a:xfrm>
          <a:prstGeom prst="rect">
            <a:avLst/>
          </a:prstGeom>
        </p:spPr>
      </p:pic>
      <p:pic>
        <p:nvPicPr>
          <p:cNvPr id="247" name="Picture 246" descr="A picture containing text&#10;&#10;Description automatically generated">
            <a:extLst>
              <a:ext uri="{FF2B5EF4-FFF2-40B4-BE49-F238E27FC236}">
                <a16:creationId xmlns:a16="http://schemas.microsoft.com/office/drawing/2014/main" id="{25213BB3-C536-4275-8E65-0F7998544373}"/>
              </a:ext>
            </a:extLst>
          </p:cNvPr>
          <p:cNvPicPr>
            <a:picLocks noChangeAspect="1"/>
          </p:cNvPicPr>
          <p:nvPr/>
        </p:nvPicPr>
        <p:blipFill>
          <a:blip r:embed="rId1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725" y="3105150"/>
            <a:ext cx="590550" cy="647700"/>
          </a:xfrm>
          <a:prstGeom prst="rect">
            <a:avLst/>
          </a:prstGeom>
        </p:spPr>
      </p:pic>
      <p:pic>
        <p:nvPicPr>
          <p:cNvPr id="249" name="Picture 248" descr="Icon&#10;&#10;Description automatically generated">
            <a:extLst>
              <a:ext uri="{FF2B5EF4-FFF2-40B4-BE49-F238E27FC236}">
                <a16:creationId xmlns:a16="http://schemas.microsoft.com/office/drawing/2014/main" id="{42DAA9F3-C12C-452B-AED6-54F52D9CB270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0" y="2952750"/>
            <a:ext cx="952500" cy="952500"/>
          </a:xfrm>
          <a:prstGeom prst="rect">
            <a:avLst/>
          </a:prstGeom>
        </p:spPr>
      </p:pic>
      <p:pic>
        <p:nvPicPr>
          <p:cNvPr id="251" name="Picture 250">
            <a:extLst>
              <a:ext uri="{FF2B5EF4-FFF2-40B4-BE49-F238E27FC236}">
                <a16:creationId xmlns:a16="http://schemas.microsoft.com/office/drawing/2014/main" id="{5AFCE68F-E8D6-43FF-AC8A-3DFCD18D344D}"/>
              </a:ext>
            </a:extLst>
          </p:cNvPr>
          <p:cNvPicPr>
            <a:picLocks noChangeAspect="1"/>
          </p:cNvPicPr>
          <p:nvPr/>
        </p:nvPicPr>
        <p:blipFill>
          <a:blip r:embed="rId1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25" y="3286125"/>
            <a:ext cx="285750" cy="285750"/>
          </a:xfrm>
          <a:prstGeom prst="rect">
            <a:avLst/>
          </a:prstGeom>
        </p:spPr>
      </p:pic>
      <p:pic>
        <p:nvPicPr>
          <p:cNvPr id="253" name="Picture 252" descr="A picture containing orange, lamp, light, dark&#10;&#10;Description automatically generated">
            <a:extLst>
              <a:ext uri="{FF2B5EF4-FFF2-40B4-BE49-F238E27FC236}">
                <a16:creationId xmlns:a16="http://schemas.microsoft.com/office/drawing/2014/main" id="{F373802B-6C58-4B6A-8999-F0E248C57B32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725" y="3133725"/>
            <a:ext cx="590550" cy="590550"/>
          </a:xfrm>
          <a:prstGeom prst="rect">
            <a:avLst/>
          </a:prstGeom>
        </p:spPr>
      </p:pic>
      <p:pic>
        <p:nvPicPr>
          <p:cNvPr id="255" name="Picture 254">
            <a:extLst>
              <a:ext uri="{FF2B5EF4-FFF2-40B4-BE49-F238E27FC236}">
                <a16:creationId xmlns:a16="http://schemas.microsoft.com/office/drawing/2014/main" id="{C8874BB3-8322-427A-A214-6246003154EA}"/>
              </a:ext>
            </a:extLst>
          </p:cNvPr>
          <p:cNvPicPr>
            <a:picLocks noChangeAspect="1"/>
          </p:cNvPicPr>
          <p:nvPr/>
        </p:nvPicPr>
        <p:blipFill>
          <a:blip r:embed="rId1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0" y="3238500"/>
            <a:ext cx="952500" cy="381000"/>
          </a:xfrm>
          <a:prstGeom prst="rect">
            <a:avLst/>
          </a:prstGeom>
        </p:spPr>
      </p:pic>
      <p:pic>
        <p:nvPicPr>
          <p:cNvPr id="257" name="Picture 256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C8318F0F-B119-442C-AB38-5FB3C1A63C40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412" y="2962275"/>
            <a:ext cx="1019175" cy="933450"/>
          </a:xfrm>
          <a:prstGeom prst="rect">
            <a:avLst/>
          </a:prstGeom>
        </p:spPr>
      </p:pic>
      <p:pic>
        <p:nvPicPr>
          <p:cNvPr id="259" name="Picture 258" descr="A picture containing text, dancer, toy, doll&#10;&#10;Description automatically generated">
            <a:extLst>
              <a:ext uri="{FF2B5EF4-FFF2-40B4-BE49-F238E27FC236}">
                <a16:creationId xmlns:a16="http://schemas.microsoft.com/office/drawing/2014/main" id="{A64CCBD3-E359-4320-89C8-FDDB8647C0CA}"/>
              </a:ext>
            </a:extLst>
          </p:cNvPr>
          <p:cNvPicPr>
            <a:picLocks noChangeAspect="1"/>
          </p:cNvPicPr>
          <p:nvPr/>
        </p:nvPicPr>
        <p:blipFill>
          <a:blip r:embed="rId1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048000"/>
            <a:ext cx="914400" cy="762000"/>
          </a:xfrm>
          <a:prstGeom prst="rect">
            <a:avLst/>
          </a:prstGeom>
        </p:spPr>
      </p:pic>
      <p:pic>
        <p:nvPicPr>
          <p:cNvPr id="261" name="Picture 260" descr="A picture containing text, toy, doll&#10;&#10;Description automatically generated">
            <a:extLst>
              <a:ext uri="{FF2B5EF4-FFF2-40B4-BE49-F238E27FC236}">
                <a16:creationId xmlns:a16="http://schemas.microsoft.com/office/drawing/2014/main" id="{5EA61C7D-B1DE-4437-8E8D-1EB1E3E0E359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048000"/>
            <a:ext cx="914400" cy="762000"/>
          </a:xfrm>
          <a:prstGeom prst="rect">
            <a:avLst/>
          </a:prstGeom>
        </p:spPr>
      </p:pic>
      <p:pic>
        <p:nvPicPr>
          <p:cNvPr id="263" name="Picture 262">
            <a:extLst>
              <a:ext uri="{FF2B5EF4-FFF2-40B4-BE49-F238E27FC236}">
                <a16:creationId xmlns:a16="http://schemas.microsoft.com/office/drawing/2014/main" id="{1A5FF42C-43FF-445E-BB16-410655E2D1F4}"/>
              </a:ext>
            </a:extLst>
          </p:cNvPr>
          <p:cNvPicPr>
            <a:picLocks noChangeAspect="1"/>
          </p:cNvPicPr>
          <p:nvPr/>
        </p:nvPicPr>
        <p:blipFill>
          <a:blip r:embed="rId1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25" y="3238500"/>
            <a:ext cx="2190750" cy="381000"/>
          </a:xfrm>
          <a:prstGeom prst="rect">
            <a:avLst/>
          </a:prstGeom>
        </p:spPr>
      </p:pic>
      <p:pic>
        <p:nvPicPr>
          <p:cNvPr id="265" name="Picture 264" descr="Icon&#10;&#10;Description automatically generated">
            <a:extLst>
              <a:ext uri="{FF2B5EF4-FFF2-40B4-BE49-F238E27FC236}">
                <a16:creationId xmlns:a16="http://schemas.microsoft.com/office/drawing/2014/main" id="{35455447-4ABE-4D6F-9AE8-F0EA64302E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0" y="2995612"/>
            <a:ext cx="952500" cy="866775"/>
          </a:xfrm>
          <a:prstGeom prst="rect">
            <a:avLst/>
          </a:prstGeom>
        </p:spPr>
      </p:pic>
      <p:pic>
        <p:nvPicPr>
          <p:cNvPr id="267" name="Picture 26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B3747F1-2EFF-44DC-92B6-DC115CAD149D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75" y="2862262"/>
            <a:ext cx="1009650" cy="1133475"/>
          </a:xfrm>
          <a:prstGeom prst="rect">
            <a:avLst/>
          </a:prstGeom>
        </p:spPr>
      </p:pic>
      <p:pic>
        <p:nvPicPr>
          <p:cNvPr id="269" name="Picture 268" descr="A picture containing toilet&#10;&#10;Description automatically generated">
            <a:extLst>
              <a:ext uri="{FF2B5EF4-FFF2-40B4-BE49-F238E27FC236}">
                <a16:creationId xmlns:a16="http://schemas.microsoft.com/office/drawing/2014/main" id="{804671B7-6D12-4324-978A-A6C8B808A95D}"/>
              </a:ext>
            </a:extLst>
          </p:cNvPr>
          <p:cNvPicPr>
            <a:picLocks noChangeAspect="1"/>
          </p:cNvPicPr>
          <p:nvPr/>
        </p:nvPicPr>
        <p:blipFill>
          <a:blip r:embed="rId1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0" y="2952750"/>
            <a:ext cx="952500" cy="952500"/>
          </a:xfrm>
          <a:prstGeom prst="rect">
            <a:avLst/>
          </a:prstGeom>
        </p:spPr>
      </p:pic>
      <p:pic>
        <p:nvPicPr>
          <p:cNvPr id="271" name="Picture 270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A82B943B-EC6B-4BED-8328-62AA6EAF8F0F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237" y="3090862"/>
            <a:ext cx="771525" cy="676275"/>
          </a:xfrm>
          <a:prstGeom prst="rect">
            <a:avLst/>
          </a:prstGeom>
        </p:spPr>
      </p:pic>
      <p:pic>
        <p:nvPicPr>
          <p:cNvPr id="273" name="Picture 272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B8791F6C-F1E1-4A32-BE6D-CB52F6A115CB}"/>
              </a:ext>
            </a:extLst>
          </p:cNvPr>
          <p:cNvPicPr>
            <a:picLocks noChangeAspect="1"/>
          </p:cNvPicPr>
          <p:nvPr/>
        </p:nvPicPr>
        <p:blipFill>
          <a:blip r:embed="rId1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725" y="1995487"/>
            <a:ext cx="2114550" cy="2867025"/>
          </a:xfrm>
          <a:prstGeom prst="rect">
            <a:avLst/>
          </a:prstGeom>
        </p:spPr>
      </p:pic>
      <p:pic>
        <p:nvPicPr>
          <p:cNvPr id="275" name="Picture 274" descr="A picture containing plant, gear&#10;&#10;Description automatically generated">
            <a:extLst>
              <a:ext uri="{FF2B5EF4-FFF2-40B4-BE49-F238E27FC236}">
                <a16:creationId xmlns:a16="http://schemas.microsoft.com/office/drawing/2014/main" id="{11761179-820B-4E70-BF97-AF628552FE38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462" y="2609850"/>
            <a:ext cx="2505075" cy="1638300"/>
          </a:xfrm>
          <a:prstGeom prst="rect">
            <a:avLst/>
          </a:prstGeom>
        </p:spPr>
      </p:pic>
      <p:pic>
        <p:nvPicPr>
          <p:cNvPr id="277" name="Picture 276">
            <a:extLst>
              <a:ext uri="{FF2B5EF4-FFF2-40B4-BE49-F238E27FC236}">
                <a16:creationId xmlns:a16="http://schemas.microsoft.com/office/drawing/2014/main" id="{38C1A661-E04D-4DA2-B77F-2B4D483C8E60}"/>
              </a:ext>
            </a:extLst>
          </p:cNvPr>
          <p:cNvPicPr>
            <a:picLocks noChangeAspect="1"/>
          </p:cNvPicPr>
          <p:nvPr/>
        </p:nvPicPr>
        <p:blipFill>
          <a:blip r:embed="rId1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25" y="3376612"/>
            <a:ext cx="3333750" cy="104775"/>
          </a:xfrm>
          <a:prstGeom prst="rect">
            <a:avLst/>
          </a:prstGeom>
        </p:spPr>
      </p:pic>
      <p:pic>
        <p:nvPicPr>
          <p:cNvPr id="279" name="Picture 278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EAE3FBD4-BEAD-4ED9-9614-F8D98F8756AA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37" y="2595562"/>
            <a:ext cx="1685925" cy="1666875"/>
          </a:xfrm>
          <a:prstGeom prst="rect">
            <a:avLst/>
          </a:prstGeom>
        </p:spPr>
      </p:pic>
      <p:pic>
        <p:nvPicPr>
          <p:cNvPr id="281" name="Picture 280">
            <a:extLst>
              <a:ext uri="{FF2B5EF4-FFF2-40B4-BE49-F238E27FC236}">
                <a16:creationId xmlns:a16="http://schemas.microsoft.com/office/drawing/2014/main" id="{68E74B85-0F3F-4B1D-B0CE-DC736198E714}"/>
              </a:ext>
            </a:extLst>
          </p:cNvPr>
          <p:cNvPicPr>
            <a:picLocks noChangeAspect="1"/>
          </p:cNvPicPr>
          <p:nvPr/>
        </p:nvPicPr>
        <p:blipFill>
          <a:blip r:embed="rId1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238500"/>
            <a:ext cx="1219200" cy="381000"/>
          </a:xfrm>
          <a:prstGeom prst="rect">
            <a:avLst/>
          </a:prstGeom>
        </p:spPr>
      </p:pic>
      <p:pic>
        <p:nvPicPr>
          <p:cNvPr id="283" name="Picture 282" descr="A picture containing text&#10;&#10;Description automatically generated">
            <a:extLst>
              <a:ext uri="{FF2B5EF4-FFF2-40B4-BE49-F238E27FC236}">
                <a16:creationId xmlns:a16="http://schemas.microsoft.com/office/drawing/2014/main" id="{A2401238-401D-437B-B717-4E6EF6D44C0A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0" y="2928937"/>
            <a:ext cx="952500" cy="1000125"/>
          </a:xfrm>
          <a:prstGeom prst="rect">
            <a:avLst/>
          </a:prstGeom>
        </p:spPr>
      </p:pic>
      <p:pic>
        <p:nvPicPr>
          <p:cNvPr id="285" name="Picture 284" descr="Logo&#10;&#10;Description automatically generated">
            <a:extLst>
              <a:ext uri="{FF2B5EF4-FFF2-40B4-BE49-F238E27FC236}">
                <a16:creationId xmlns:a16="http://schemas.microsoft.com/office/drawing/2014/main" id="{3F32A18E-C309-4944-B775-15F1C8303ED6}"/>
              </a:ext>
            </a:extLst>
          </p:cNvPr>
          <p:cNvPicPr>
            <a:picLocks noChangeAspect="1"/>
          </p:cNvPicPr>
          <p:nvPr/>
        </p:nvPicPr>
        <p:blipFill>
          <a:blip r:embed="rId1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75" y="3071812"/>
            <a:ext cx="476250" cy="714375"/>
          </a:xfrm>
          <a:prstGeom prst="rect">
            <a:avLst/>
          </a:prstGeom>
        </p:spPr>
      </p:pic>
      <p:pic>
        <p:nvPicPr>
          <p:cNvPr id="287" name="Picture 286" descr="A picture containing logo&#10;&#10;Description automatically generated">
            <a:extLst>
              <a:ext uri="{FF2B5EF4-FFF2-40B4-BE49-F238E27FC236}">
                <a16:creationId xmlns:a16="http://schemas.microsoft.com/office/drawing/2014/main" id="{A9A0D10B-A39E-4550-B1AC-87BEB8B6FF98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125" y="3143250"/>
            <a:ext cx="1047750" cy="571500"/>
          </a:xfrm>
          <a:prstGeom prst="rect">
            <a:avLst/>
          </a:prstGeom>
        </p:spPr>
      </p:pic>
      <p:pic>
        <p:nvPicPr>
          <p:cNvPr id="289" name="Picture 288" descr="A close up of a logo&#10;&#10;Description automatically generated with low confidence">
            <a:extLst>
              <a:ext uri="{FF2B5EF4-FFF2-40B4-BE49-F238E27FC236}">
                <a16:creationId xmlns:a16="http://schemas.microsoft.com/office/drawing/2014/main" id="{01441290-D6E6-40E4-84C7-B7939B17FA15}"/>
              </a:ext>
            </a:extLst>
          </p:cNvPr>
          <p:cNvPicPr>
            <a:picLocks noChangeAspect="1"/>
          </p:cNvPicPr>
          <p:nvPr/>
        </p:nvPicPr>
        <p:blipFill>
          <a:blip r:embed="rId1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3190875"/>
            <a:ext cx="1905000" cy="476250"/>
          </a:xfrm>
          <a:prstGeom prst="rect">
            <a:avLst/>
          </a:prstGeom>
        </p:spPr>
      </p:pic>
      <p:pic>
        <p:nvPicPr>
          <p:cNvPr id="291" name="Picture 290" descr="Logo&#10;&#10;Description automatically generated">
            <a:extLst>
              <a:ext uri="{FF2B5EF4-FFF2-40B4-BE49-F238E27FC236}">
                <a16:creationId xmlns:a16="http://schemas.microsoft.com/office/drawing/2014/main" id="{8D9BFE3A-1923-4212-A9F0-F56C8831DA90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112" y="3186112"/>
            <a:ext cx="5057775" cy="485775"/>
          </a:xfrm>
          <a:prstGeom prst="rect">
            <a:avLst/>
          </a:prstGeom>
        </p:spPr>
      </p:pic>
      <p:pic>
        <p:nvPicPr>
          <p:cNvPr id="293" name="Picture 292">
            <a:extLst>
              <a:ext uri="{FF2B5EF4-FFF2-40B4-BE49-F238E27FC236}">
                <a16:creationId xmlns:a16="http://schemas.microsoft.com/office/drawing/2014/main" id="{83F01A99-A661-4A43-8747-B466B8776722}"/>
              </a:ext>
            </a:extLst>
          </p:cNvPr>
          <p:cNvPicPr>
            <a:picLocks noChangeAspect="1"/>
          </p:cNvPicPr>
          <p:nvPr/>
        </p:nvPicPr>
        <p:blipFill>
          <a:blip r:embed="rId1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612" y="3367087"/>
            <a:ext cx="3914775" cy="123825"/>
          </a:xfrm>
          <a:prstGeom prst="rect">
            <a:avLst/>
          </a:prstGeom>
        </p:spPr>
      </p:pic>
      <p:pic>
        <p:nvPicPr>
          <p:cNvPr id="295" name="Picture 294">
            <a:extLst>
              <a:ext uri="{FF2B5EF4-FFF2-40B4-BE49-F238E27FC236}">
                <a16:creationId xmlns:a16="http://schemas.microsoft.com/office/drawing/2014/main" id="{2E92B2F4-7D7A-4D34-957E-550B72C78926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405187"/>
            <a:ext cx="4572000" cy="47625"/>
          </a:xfrm>
          <a:prstGeom prst="rect">
            <a:avLst/>
          </a:prstGeom>
        </p:spPr>
      </p:pic>
      <p:pic>
        <p:nvPicPr>
          <p:cNvPr id="297" name="Picture 296">
            <a:extLst>
              <a:ext uri="{FF2B5EF4-FFF2-40B4-BE49-F238E27FC236}">
                <a16:creationId xmlns:a16="http://schemas.microsoft.com/office/drawing/2014/main" id="{5CF56793-DD4A-47DD-A9E6-B14E377F3563}"/>
              </a:ext>
            </a:extLst>
          </p:cNvPr>
          <p:cNvPicPr>
            <a:picLocks noChangeAspect="1"/>
          </p:cNvPicPr>
          <p:nvPr/>
        </p:nvPicPr>
        <p:blipFill>
          <a:blip r:embed="rId1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3238500"/>
            <a:ext cx="381000" cy="381000"/>
          </a:xfrm>
          <a:prstGeom prst="rect">
            <a:avLst/>
          </a:prstGeom>
        </p:spPr>
      </p:pic>
      <p:pic>
        <p:nvPicPr>
          <p:cNvPr id="299" name="Picture 298" descr="Text&#10;&#10;Description automatically generated">
            <a:extLst>
              <a:ext uri="{FF2B5EF4-FFF2-40B4-BE49-F238E27FC236}">
                <a16:creationId xmlns:a16="http://schemas.microsoft.com/office/drawing/2014/main" id="{2B971F43-47C4-4518-92B1-5A5FEDC81C86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225" y="3148012"/>
            <a:ext cx="971550" cy="561975"/>
          </a:xfrm>
          <a:prstGeom prst="rect">
            <a:avLst/>
          </a:prstGeom>
        </p:spPr>
      </p:pic>
      <p:pic>
        <p:nvPicPr>
          <p:cNvPr id="301" name="Picture 300" descr="Logo&#10;&#10;Description automatically generated">
            <a:extLst>
              <a:ext uri="{FF2B5EF4-FFF2-40B4-BE49-F238E27FC236}">
                <a16:creationId xmlns:a16="http://schemas.microsoft.com/office/drawing/2014/main" id="{CDF31337-7241-4F29-8A80-479471294D98}"/>
              </a:ext>
            </a:extLst>
          </p:cNvPr>
          <p:cNvPicPr>
            <a:picLocks noChangeAspect="1"/>
          </p:cNvPicPr>
          <p:nvPr/>
        </p:nvPicPr>
        <p:blipFill>
          <a:blip r:embed="rId1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237" y="3114675"/>
            <a:ext cx="2295525" cy="628650"/>
          </a:xfrm>
          <a:prstGeom prst="rect">
            <a:avLst/>
          </a:prstGeom>
        </p:spPr>
      </p:pic>
      <p:pic>
        <p:nvPicPr>
          <p:cNvPr id="303" name="Picture 302" descr="Diagram, text&#10;&#10;Description automatically generated">
            <a:extLst>
              <a:ext uri="{FF2B5EF4-FFF2-40B4-BE49-F238E27FC236}">
                <a16:creationId xmlns:a16="http://schemas.microsoft.com/office/drawing/2014/main" id="{EA0971A1-30D6-4EAD-B497-791C95F2A89E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525" y="3176587"/>
            <a:ext cx="742950" cy="504825"/>
          </a:xfrm>
          <a:prstGeom prst="rect">
            <a:avLst/>
          </a:prstGeom>
        </p:spPr>
      </p:pic>
      <p:pic>
        <p:nvPicPr>
          <p:cNvPr id="305" name="Picture 304">
            <a:extLst>
              <a:ext uri="{FF2B5EF4-FFF2-40B4-BE49-F238E27FC236}">
                <a16:creationId xmlns:a16="http://schemas.microsoft.com/office/drawing/2014/main" id="{0A77B186-768B-40EC-ABE2-46033565DF1E}"/>
              </a:ext>
            </a:extLst>
          </p:cNvPr>
          <p:cNvPicPr>
            <a:picLocks noChangeAspect="1"/>
          </p:cNvPicPr>
          <p:nvPr/>
        </p:nvPicPr>
        <p:blipFill>
          <a:blip r:embed="rId1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3238500"/>
            <a:ext cx="762000" cy="381000"/>
          </a:xfrm>
          <a:prstGeom prst="rect">
            <a:avLst/>
          </a:prstGeom>
        </p:spPr>
      </p:pic>
      <p:pic>
        <p:nvPicPr>
          <p:cNvPr id="307" name="Picture 306">
            <a:extLst>
              <a:ext uri="{FF2B5EF4-FFF2-40B4-BE49-F238E27FC236}">
                <a16:creationId xmlns:a16="http://schemas.microsoft.com/office/drawing/2014/main" id="{D3E77FF0-D0E6-4E87-BCEA-8C91E9B6736C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425" y="3262312"/>
            <a:ext cx="1581150" cy="333375"/>
          </a:xfrm>
          <a:prstGeom prst="rect">
            <a:avLst/>
          </a:prstGeom>
        </p:spPr>
      </p:pic>
      <p:pic>
        <p:nvPicPr>
          <p:cNvPr id="309" name="Picture 308">
            <a:extLst>
              <a:ext uri="{FF2B5EF4-FFF2-40B4-BE49-F238E27FC236}">
                <a16:creationId xmlns:a16="http://schemas.microsoft.com/office/drawing/2014/main" id="{42793A6B-2F7F-43A3-B048-BE179BEDFBCB}"/>
              </a:ext>
            </a:extLst>
          </p:cNvPr>
          <p:cNvPicPr>
            <a:picLocks noChangeAspect="1"/>
          </p:cNvPicPr>
          <p:nvPr/>
        </p:nvPicPr>
        <p:blipFill>
          <a:blip r:embed="rId1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975" y="3300412"/>
            <a:ext cx="1924050" cy="257175"/>
          </a:xfrm>
          <a:prstGeom prst="rect">
            <a:avLst/>
          </a:prstGeom>
        </p:spPr>
      </p:pic>
      <p:pic>
        <p:nvPicPr>
          <p:cNvPr id="311" name="Picture 310">
            <a:extLst>
              <a:ext uri="{FF2B5EF4-FFF2-40B4-BE49-F238E27FC236}">
                <a16:creationId xmlns:a16="http://schemas.microsoft.com/office/drawing/2014/main" id="{61F35896-4EFE-4C21-9621-6AC72829F3F1}"/>
              </a:ext>
            </a:extLst>
          </p:cNvPr>
          <p:cNvPicPr>
            <a:picLocks noChangeAspect="1"/>
          </p:cNvPicPr>
          <p:nvPr/>
        </p:nvPicPr>
        <p:blipFill>
          <a:blip r:embed="rId1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337" y="3228975"/>
            <a:ext cx="1457325" cy="400050"/>
          </a:xfrm>
          <a:prstGeom prst="rect">
            <a:avLst/>
          </a:prstGeom>
        </p:spPr>
      </p:pic>
      <p:pic>
        <p:nvPicPr>
          <p:cNvPr id="313" name="Picture 312">
            <a:extLst>
              <a:ext uri="{FF2B5EF4-FFF2-40B4-BE49-F238E27FC236}">
                <a16:creationId xmlns:a16="http://schemas.microsoft.com/office/drawing/2014/main" id="{90BC4EF7-5F03-4F98-B338-E620F98610DB}"/>
              </a:ext>
            </a:extLst>
          </p:cNvPr>
          <p:cNvPicPr>
            <a:picLocks noChangeAspect="1"/>
          </p:cNvPicPr>
          <p:nvPr/>
        </p:nvPicPr>
        <p:blipFill>
          <a:blip r:embed="rId1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025" y="3248025"/>
            <a:ext cx="361950" cy="361950"/>
          </a:xfrm>
          <a:prstGeom prst="rect">
            <a:avLst/>
          </a:prstGeom>
        </p:spPr>
      </p:pic>
      <p:pic>
        <p:nvPicPr>
          <p:cNvPr id="315" name="Picture 31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4457B4D6-E7A0-4EFF-AB09-59E8D70C54B7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025" y="2838450"/>
            <a:ext cx="1885950" cy="1181100"/>
          </a:xfrm>
          <a:prstGeom prst="rect">
            <a:avLst/>
          </a:prstGeom>
        </p:spPr>
      </p:pic>
      <p:pic>
        <p:nvPicPr>
          <p:cNvPr id="317" name="Picture 316">
            <a:extLst>
              <a:ext uri="{FF2B5EF4-FFF2-40B4-BE49-F238E27FC236}">
                <a16:creationId xmlns:a16="http://schemas.microsoft.com/office/drawing/2014/main" id="{EE348E3B-EFED-4E43-AE64-67CE83DCFF64}"/>
              </a:ext>
            </a:extLst>
          </p:cNvPr>
          <p:cNvPicPr>
            <a:picLocks noChangeAspect="1"/>
          </p:cNvPicPr>
          <p:nvPr/>
        </p:nvPicPr>
        <p:blipFill>
          <a:blip r:embed="rId1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25" y="3333750"/>
            <a:ext cx="3333750" cy="190500"/>
          </a:xfrm>
          <a:prstGeom prst="rect">
            <a:avLst/>
          </a:prstGeom>
        </p:spPr>
      </p:pic>
      <p:pic>
        <p:nvPicPr>
          <p:cNvPr id="319" name="Picture 318">
            <a:extLst>
              <a:ext uri="{FF2B5EF4-FFF2-40B4-BE49-F238E27FC236}">
                <a16:creationId xmlns:a16="http://schemas.microsoft.com/office/drawing/2014/main" id="{B90560F8-0396-4546-BC25-BF084E896CEA}"/>
              </a:ext>
            </a:extLst>
          </p:cNvPr>
          <p:cNvPicPr>
            <a:picLocks noChangeAspect="1"/>
          </p:cNvPicPr>
          <p:nvPr/>
        </p:nvPicPr>
        <p:blipFill>
          <a:blip r:embed="rId1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612" y="3367087"/>
            <a:ext cx="3914775" cy="123825"/>
          </a:xfrm>
          <a:prstGeom prst="rect">
            <a:avLst/>
          </a:prstGeom>
        </p:spPr>
      </p:pic>
      <p:pic>
        <p:nvPicPr>
          <p:cNvPr id="321" name="Picture 320">
            <a:extLst>
              <a:ext uri="{FF2B5EF4-FFF2-40B4-BE49-F238E27FC236}">
                <a16:creationId xmlns:a16="http://schemas.microsoft.com/office/drawing/2014/main" id="{BDF34404-E7C9-4E6B-8AEC-A65B16C9997C}"/>
              </a:ext>
            </a:extLst>
          </p:cNvPr>
          <p:cNvPicPr>
            <a:picLocks noChangeAspect="1"/>
          </p:cNvPicPr>
          <p:nvPr/>
        </p:nvPicPr>
        <p:blipFill>
          <a:blip r:embed="rId1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637" y="3286125"/>
            <a:ext cx="2752725" cy="285750"/>
          </a:xfrm>
          <a:prstGeom prst="rect">
            <a:avLst/>
          </a:prstGeom>
        </p:spPr>
      </p:pic>
      <p:pic>
        <p:nvPicPr>
          <p:cNvPr id="323" name="Picture 322">
            <a:extLst>
              <a:ext uri="{FF2B5EF4-FFF2-40B4-BE49-F238E27FC236}">
                <a16:creationId xmlns:a16="http://schemas.microsoft.com/office/drawing/2014/main" id="{D5784CDB-43A5-4124-AC33-A72D493CD248}"/>
              </a:ext>
            </a:extLst>
          </p:cNvPr>
          <p:cNvPicPr>
            <a:picLocks noChangeAspect="1"/>
          </p:cNvPicPr>
          <p:nvPr/>
        </p:nvPicPr>
        <p:blipFill>
          <a:blip r:embed="rId1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238500"/>
            <a:ext cx="1219200" cy="381000"/>
          </a:xfrm>
          <a:prstGeom prst="rect">
            <a:avLst/>
          </a:prstGeom>
        </p:spPr>
      </p:pic>
      <p:pic>
        <p:nvPicPr>
          <p:cNvPr id="325" name="Picture 324" descr="Logo&#10;&#10;Description automatically generated with medium confidence">
            <a:extLst>
              <a:ext uri="{FF2B5EF4-FFF2-40B4-BE49-F238E27FC236}">
                <a16:creationId xmlns:a16="http://schemas.microsoft.com/office/drawing/2014/main" id="{E2DEE6B5-F7B0-493F-BACF-C0C151C2E8ED}"/>
              </a:ext>
            </a:extLst>
          </p:cNvPr>
          <p:cNvPicPr>
            <a:picLocks noChangeAspect="1"/>
          </p:cNvPicPr>
          <p:nvPr/>
        </p:nvPicPr>
        <p:blipFill>
          <a:blip r:embed="rId1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362" y="3181350"/>
            <a:ext cx="2581275" cy="495300"/>
          </a:xfrm>
          <a:prstGeom prst="rect">
            <a:avLst/>
          </a:prstGeom>
        </p:spPr>
      </p:pic>
      <p:pic>
        <p:nvPicPr>
          <p:cNvPr id="327" name="Picture 326">
            <a:extLst>
              <a:ext uri="{FF2B5EF4-FFF2-40B4-BE49-F238E27FC236}">
                <a16:creationId xmlns:a16="http://schemas.microsoft.com/office/drawing/2014/main" id="{9D461055-87BC-4860-9DF7-0DBF072A27F5}"/>
              </a:ext>
            </a:extLst>
          </p:cNvPr>
          <p:cNvPicPr>
            <a:picLocks noChangeAspect="1"/>
          </p:cNvPicPr>
          <p:nvPr/>
        </p:nvPicPr>
        <p:blipFill>
          <a:blip r:embed="rId1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362" y="3157537"/>
            <a:ext cx="295275" cy="542925"/>
          </a:xfrm>
          <a:prstGeom prst="rect">
            <a:avLst/>
          </a:prstGeom>
        </p:spPr>
      </p:pic>
      <p:pic>
        <p:nvPicPr>
          <p:cNvPr id="329" name="Picture 328" descr="A monkey playing a music instrument&#10;&#10;Description automatically generated with low confidence">
            <a:extLst>
              <a:ext uri="{FF2B5EF4-FFF2-40B4-BE49-F238E27FC236}">
                <a16:creationId xmlns:a16="http://schemas.microsoft.com/office/drawing/2014/main" id="{BF89F199-9634-4AC9-B231-8B2686825429}"/>
              </a:ext>
            </a:extLst>
          </p:cNvPr>
          <p:cNvPicPr>
            <a:picLocks noChangeAspect="1"/>
          </p:cNvPicPr>
          <p:nvPr/>
        </p:nvPicPr>
        <p:blipFill>
          <a:blip r:embed="rId1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0" y="2667000"/>
            <a:ext cx="1333500" cy="1524000"/>
          </a:xfrm>
          <a:prstGeom prst="rect">
            <a:avLst/>
          </a:prstGeom>
        </p:spPr>
      </p:pic>
      <p:pic>
        <p:nvPicPr>
          <p:cNvPr id="331" name="Picture 330">
            <a:extLst>
              <a:ext uri="{FF2B5EF4-FFF2-40B4-BE49-F238E27FC236}">
                <a16:creationId xmlns:a16="http://schemas.microsoft.com/office/drawing/2014/main" id="{8FCE2F3B-D300-4BB5-A9BD-9771BEE6DE0D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775" y="2771775"/>
            <a:ext cx="1314450" cy="1314450"/>
          </a:xfrm>
          <a:prstGeom prst="rect">
            <a:avLst/>
          </a:prstGeom>
        </p:spPr>
      </p:pic>
      <p:pic>
        <p:nvPicPr>
          <p:cNvPr id="333" name="Picture 332" descr="A picture containing light&#10;&#10;Description automatically generated">
            <a:extLst>
              <a:ext uri="{FF2B5EF4-FFF2-40B4-BE49-F238E27FC236}">
                <a16:creationId xmlns:a16="http://schemas.microsoft.com/office/drawing/2014/main" id="{ED4CE4BC-1AE2-4567-8211-88769A9ABFD0}"/>
              </a:ext>
            </a:extLst>
          </p:cNvPr>
          <p:cNvPicPr>
            <a:picLocks noChangeAspect="1"/>
          </p:cNvPicPr>
          <p:nvPr/>
        </p:nvPicPr>
        <p:blipFill>
          <a:blip r:embed="rId1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857500"/>
            <a:ext cx="1524000" cy="1143000"/>
          </a:xfrm>
          <a:prstGeom prst="rect">
            <a:avLst/>
          </a:prstGeom>
        </p:spPr>
      </p:pic>
      <p:pic>
        <p:nvPicPr>
          <p:cNvPr id="335" name="Picture 334" descr="A picture containing text, computer, electronics&#10;&#10;Description automatically generated">
            <a:extLst>
              <a:ext uri="{FF2B5EF4-FFF2-40B4-BE49-F238E27FC236}">
                <a16:creationId xmlns:a16="http://schemas.microsoft.com/office/drawing/2014/main" id="{575FB3B6-5CA7-431B-AEB2-D3B22FC5A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525" y="3071812"/>
            <a:ext cx="742950" cy="714375"/>
          </a:xfrm>
          <a:prstGeom prst="rect">
            <a:avLst/>
          </a:prstGeom>
        </p:spPr>
      </p:pic>
      <p:pic>
        <p:nvPicPr>
          <p:cNvPr id="337" name="Picture 336" descr="A close-up of a light bulb&#10;&#10;Description automatically generated with low confidence">
            <a:extLst>
              <a:ext uri="{FF2B5EF4-FFF2-40B4-BE49-F238E27FC236}">
                <a16:creationId xmlns:a16="http://schemas.microsoft.com/office/drawing/2014/main" id="{E8A81917-00BC-4E34-BF44-BBC6C1CE4B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75" y="2857500"/>
            <a:ext cx="476250" cy="1143000"/>
          </a:xfrm>
          <a:prstGeom prst="rect">
            <a:avLst/>
          </a:prstGeom>
        </p:spPr>
      </p:pic>
      <p:pic>
        <p:nvPicPr>
          <p:cNvPr id="339" name="Picture 338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539518FA-CC8D-414B-8DAF-8F19826F3663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475" y="3028950"/>
            <a:ext cx="781050" cy="800100"/>
          </a:xfrm>
          <a:prstGeom prst="rect">
            <a:avLst/>
          </a:prstGeom>
        </p:spPr>
      </p:pic>
      <p:pic>
        <p:nvPicPr>
          <p:cNvPr id="341" name="Picture 340" descr="A picture containing dark, airplane, aircraft&#10;&#10;Description automatically generated">
            <a:extLst>
              <a:ext uri="{FF2B5EF4-FFF2-40B4-BE49-F238E27FC236}">
                <a16:creationId xmlns:a16="http://schemas.microsoft.com/office/drawing/2014/main" id="{AAF30147-3411-4D34-8419-9EF669EB17EF}"/>
              </a:ext>
            </a:extLst>
          </p:cNvPr>
          <p:cNvPicPr>
            <a:picLocks noChangeAspect="1"/>
          </p:cNvPicPr>
          <p:nvPr/>
        </p:nvPicPr>
        <p:blipFill>
          <a:blip r:embed="rId1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25" y="2833687"/>
            <a:ext cx="1428750" cy="1190625"/>
          </a:xfrm>
          <a:prstGeom prst="rect">
            <a:avLst/>
          </a:prstGeom>
        </p:spPr>
      </p:pic>
      <p:pic>
        <p:nvPicPr>
          <p:cNvPr id="343" name="Picture 342">
            <a:extLst>
              <a:ext uri="{FF2B5EF4-FFF2-40B4-BE49-F238E27FC236}">
                <a16:creationId xmlns:a16="http://schemas.microsoft.com/office/drawing/2014/main" id="{0095098E-38F0-4FB6-9A1D-38C40ACD7D62}"/>
              </a:ext>
            </a:extLst>
          </p:cNvPr>
          <p:cNvPicPr>
            <a:picLocks noChangeAspect="1"/>
          </p:cNvPicPr>
          <p:nvPr/>
        </p:nvPicPr>
        <p:blipFill>
          <a:blip r:embed="rId1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276600"/>
            <a:ext cx="304800" cy="304800"/>
          </a:xfrm>
          <a:prstGeom prst="rect">
            <a:avLst/>
          </a:prstGeom>
        </p:spPr>
      </p:pic>
      <p:pic>
        <p:nvPicPr>
          <p:cNvPr id="345" name="Picture 344">
            <a:extLst>
              <a:ext uri="{FF2B5EF4-FFF2-40B4-BE49-F238E27FC236}">
                <a16:creationId xmlns:a16="http://schemas.microsoft.com/office/drawing/2014/main" id="{8D81AC09-8321-4433-93A9-4838D8401CE8}"/>
              </a:ext>
            </a:extLst>
          </p:cNvPr>
          <p:cNvPicPr>
            <a:picLocks noChangeAspect="1"/>
          </p:cNvPicPr>
          <p:nvPr/>
        </p:nvPicPr>
        <p:blipFill>
          <a:blip r:embed="rId1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825" y="3281362"/>
            <a:ext cx="2038350" cy="295275"/>
          </a:xfrm>
          <a:prstGeom prst="rect">
            <a:avLst/>
          </a:prstGeom>
        </p:spPr>
      </p:pic>
      <p:pic>
        <p:nvPicPr>
          <p:cNvPr id="347" name="Picture 346" descr="A picture containing text, night sky&#10;&#10;Description automatically generated">
            <a:extLst>
              <a:ext uri="{FF2B5EF4-FFF2-40B4-BE49-F238E27FC236}">
                <a16:creationId xmlns:a16="http://schemas.microsoft.com/office/drawing/2014/main" id="{B1254807-9B5E-41E5-8C0D-2004C34567BC}"/>
              </a:ext>
            </a:extLst>
          </p:cNvPr>
          <p:cNvPicPr>
            <a:picLocks noChangeAspect="1"/>
          </p:cNvPicPr>
          <p:nvPr/>
        </p:nvPicPr>
        <p:blipFill>
          <a:blip r:embed="rId1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75" y="3190875"/>
            <a:ext cx="476250" cy="476250"/>
          </a:xfrm>
          <a:prstGeom prst="rect">
            <a:avLst/>
          </a:prstGeom>
        </p:spPr>
      </p:pic>
      <p:pic>
        <p:nvPicPr>
          <p:cNvPr id="349" name="Picture 348" descr="A picture containing invertebrate, worm, dark&#10;&#10;Description automatically generated">
            <a:extLst>
              <a:ext uri="{FF2B5EF4-FFF2-40B4-BE49-F238E27FC236}">
                <a16:creationId xmlns:a16="http://schemas.microsoft.com/office/drawing/2014/main" id="{CD5CAB12-0028-411A-9FAF-D8485C4F7C15}"/>
              </a:ext>
            </a:extLst>
          </p:cNvPr>
          <p:cNvPicPr>
            <a:picLocks noChangeAspect="1"/>
          </p:cNvPicPr>
          <p:nvPr/>
        </p:nvPicPr>
        <p:blipFill>
          <a:blip r:embed="rId1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895600"/>
            <a:ext cx="3505200" cy="1066800"/>
          </a:xfrm>
          <a:prstGeom prst="rect">
            <a:avLst/>
          </a:prstGeom>
        </p:spPr>
      </p:pic>
      <p:pic>
        <p:nvPicPr>
          <p:cNvPr id="351" name="Picture 35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FF30EC1-5939-41F0-B7DA-E3872F120800}"/>
              </a:ext>
            </a:extLst>
          </p:cNvPr>
          <p:cNvPicPr>
            <a:picLocks noChangeAspect="1"/>
          </p:cNvPicPr>
          <p:nvPr/>
        </p:nvPicPr>
        <p:blipFill>
          <a:blip r:embed="rId1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212" y="2005012"/>
            <a:ext cx="1933575" cy="2847975"/>
          </a:xfrm>
          <a:prstGeom prst="rect">
            <a:avLst/>
          </a:prstGeom>
        </p:spPr>
      </p:pic>
      <p:pic>
        <p:nvPicPr>
          <p:cNvPr id="353" name="Picture 352" descr="A picture containing device&#10;&#10;Description automatically generated">
            <a:extLst>
              <a:ext uri="{FF2B5EF4-FFF2-40B4-BE49-F238E27FC236}">
                <a16:creationId xmlns:a16="http://schemas.microsoft.com/office/drawing/2014/main" id="{6B3317FF-7846-4569-9ABF-CA59AF6612D7}"/>
              </a:ext>
            </a:extLst>
          </p:cNvPr>
          <p:cNvPicPr>
            <a:picLocks noChangeAspect="1"/>
          </p:cNvPicPr>
          <p:nvPr/>
        </p:nvPicPr>
        <p:blipFill>
          <a:blip r:embed="rId1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00" y="2971800"/>
            <a:ext cx="990600" cy="914400"/>
          </a:xfrm>
          <a:prstGeom prst="rect">
            <a:avLst/>
          </a:prstGeom>
        </p:spPr>
      </p:pic>
      <p:pic>
        <p:nvPicPr>
          <p:cNvPr id="355" name="Picture 35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814DC322-7C06-45F8-BB36-BF381618958B}"/>
              </a:ext>
            </a:extLst>
          </p:cNvPr>
          <p:cNvPicPr>
            <a:picLocks noChangeAspect="1"/>
          </p:cNvPicPr>
          <p:nvPr/>
        </p:nvPicPr>
        <p:blipFill>
          <a:blip r:embed="rId1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0" y="2652712"/>
            <a:ext cx="952500" cy="1552575"/>
          </a:xfrm>
          <a:prstGeom prst="rect">
            <a:avLst/>
          </a:prstGeom>
        </p:spPr>
      </p:pic>
      <p:pic>
        <p:nvPicPr>
          <p:cNvPr id="357" name="Picture 35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E00F1DA-FE57-45D5-A170-709F30A0ECE7}"/>
              </a:ext>
            </a:extLst>
          </p:cNvPr>
          <p:cNvPicPr>
            <a:picLocks noChangeAspect="1"/>
          </p:cNvPicPr>
          <p:nvPr/>
        </p:nvPicPr>
        <p:blipFill>
          <a:blip r:embed="rId1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043237"/>
            <a:ext cx="609600" cy="771525"/>
          </a:xfrm>
          <a:prstGeom prst="rect">
            <a:avLst/>
          </a:prstGeom>
        </p:spPr>
      </p:pic>
      <p:pic>
        <p:nvPicPr>
          <p:cNvPr id="359" name="Picture 35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6681D09-B02B-4AE3-80B3-9062A03F6F90}"/>
              </a:ext>
            </a:extLst>
          </p:cNvPr>
          <p:cNvPicPr>
            <a:picLocks noChangeAspect="1"/>
          </p:cNvPicPr>
          <p:nvPr/>
        </p:nvPicPr>
        <p:blipFill>
          <a:blip r:embed="rId1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3048000"/>
            <a:ext cx="762000" cy="762000"/>
          </a:xfrm>
          <a:prstGeom prst="rect">
            <a:avLst/>
          </a:prstGeom>
        </p:spPr>
      </p:pic>
      <p:pic>
        <p:nvPicPr>
          <p:cNvPr id="361" name="Picture 360" descr="A picture containing dark, automaton&#10;&#10;Description automatically generated">
            <a:extLst>
              <a:ext uri="{FF2B5EF4-FFF2-40B4-BE49-F238E27FC236}">
                <a16:creationId xmlns:a16="http://schemas.microsoft.com/office/drawing/2014/main" id="{16A8EB11-2B00-4DB5-B48B-3E54739FF8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775" y="2767012"/>
            <a:ext cx="552450" cy="1323975"/>
          </a:xfrm>
          <a:prstGeom prst="rect">
            <a:avLst/>
          </a:prstGeom>
        </p:spPr>
      </p:pic>
      <p:pic>
        <p:nvPicPr>
          <p:cNvPr id="363" name="Picture 362">
            <a:extLst>
              <a:ext uri="{FF2B5EF4-FFF2-40B4-BE49-F238E27FC236}">
                <a16:creationId xmlns:a16="http://schemas.microsoft.com/office/drawing/2014/main" id="{F661395C-E993-4E2D-BA6E-4D39252772F6}"/>
              </a:ext>
            </a:extLst>
          </p:cNvPr>
          <p:cNvPicPr>
            <a:picLocks noChangeAspect="1"/>
          </p:cNvPicPr>
          <p:nvPr/>
        </p:nvPicPr>
        <p:blipFill>
          <a:blip r:embed="rId1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3200400"/>
            <a:ext cx="1905000" cy="457200"/>
          </a:xfrm>
          <a:prstGeom prst="rect">
            <a:avLst/>
          </a:prstGeom>
        </p:spPr>
      </p:pic>
      <p:pic>
        <p:nvPicPr>
          <p:cNvPr id="365" name="Picture 364">
            <a:extLst>
              <a:ext uri="{FF2B5EF4-FFF2-40B4-BE49-F238E27FC236}">
                <a16:creationId xmlns:a16="http://schemas.microsoft.com/office/drawing/2014/main" id="{3E4440BC-2501-41B8-AED5-1A880A97F6E0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0" y="2881312"/>
            <a:ext cx="952500" cy="1095375"/>
          </a:xfrm>
          <a:prstGeom prst="rect">
            <a:avLst/>
          </a:prstGeom>
        </p:spPr>
      </p:pic>
      <p:pic>
        <p:nvPicPr>
          <p:cNvPr id="367" name="Picture 366">
            <a:extLst>
              <a:ext uri="{FF2B5EF4-FFF2-40B4-BE49-F238E27FC236}">
                <a16:creationId xmlns:a16="http://schemas.microsoft.com/office/drawing/2014/main" id="{029E6DCA-DA2C-4F89-9823-62A30071C2AB}"/>
              </a:ext>
            </a:extLst>
          </p:cNvPr>
          <p:cNvPicPr>
            <a:picLocks noChangeAspect="1"/>
          </p:cNvPicPr>
          <p:nvPr/>
        </p:nvPicPr>
        <p:blipFill>
          <a:blip r:embed="rId1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25" y="3238500"/>
            <a:ext cx="285750" cy="381000"/>
          </a:xfrm>
          <a:prstGeom prst="rect">
            <a:avLst/>
          </a:prstGeom>
        </p:spPr>
      </p:pic>
      <p:pic>
        <p:nvPicPr>
          <p:cNvPr id="369" name="Picture 368" descr="Logo&#10;&#10;Description automatically generated">
            <a:extLst>
              <a:ext uri="{FF2B5EF4-FFF2-40B4-BE49-F238E27FC236}">
                <a16:creationId xmlns:a16="http://schemas.microsoft.com/office/drawing/2014/main" id="{96C6E5B4-D360-4869-8498-ABB95AA35C3E}"/>
              </a:ext>
            </a:extLst>
          </p:cNvPr>
          <p:cNvPicPr>
            <a:picLocks noChangeAspect="1"/>
          </p:cNvPicPr>
          <p:nvPr/>
        </p:nvPicPr>
        <p:blipFill>
          <a:blip r:embed="rId1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075" y="2995612"/>
            <a:ext cx="1085850" cy="866775"/>
          </a:xfrm>
          <a:prstGeom prst="rect">
            <a:avLst/>
          </a:prstGeom>
        </p:spPr>
      </p:pic>
      <p:pic>
        <p:nvPicPr>
          <p:cNvPr id="371" name="Picture 370">
            <a:extLst>
              <a:ext uri="{FF2B5EF4-FFF2-40B4-BE49-F238E27FC236}">
                <a16:creationId xmlns:a16="http://schemas.microsoft.com/office/drawing/2014/main" id="{33E00796-B0E8-4CF7-A9F6-F4D2F08AAF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737" y="3233737"/>
            <a:ext cx="390525" cy="390525"/>
          </a:xfrm>
          <a:prstGeom prst="rect">
            <a:avLst/>
          </a:prstGeom>
        </p:spPr>
      </p:pic>
      <p:pic>
        <p:nvPicPr>
          <p:cNvPr id="373" name="Picture 372">
            <a:extLst>
              <a:ext uri="{FF2B5EF4-FFF2-40B4-BE49-F238E27FC236}">
                <a16:creationId xmlns:a16="http://schemas.microsoft.com/office/drawing/2014/main" id="{2EFED781-2810-4721-A02B-ED3C8AD432E9}"/>
              </a:ext>
            </a:extLst>
          </p:cNvPr>
          <p:cNvPicPr>
            <a:picLocks noChangeAspect="1"/>
          </p:cNvPicPr>
          <p:nvPr/>
        </p:nvPicPr>
        <p:blipFill>
          <a:blip r:embed="rId1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233737"/>
            <a:ext cx="914400" cy="390525"/>
          </a:xfrm>
          <a:prstGeom prst="rect">
            <a:avLst/>
          </a:prstGeom>
        </p:spPr>
      </p:pic>
      <p:pic>
        <p:nvPicPr>
          <p:cNvPr id="375" name="Picture 374" descr="A picture containing chain&#10;&#10;Description automatically generated">
            <a:extLst>
              <a:ext uri="{FF2B5EF4-FFF2-40B4-BE49-F238E27FC236}">
                <a16:creationId xmlns:a16="http://schemas.microsoft.com/office/drawing/2014/main" id="{CE697ECB-5C3E-48F1-A11B-6484AF5FD000}"/>
              </a:ext>
            </a:extLst>
          </p:cNvPr>
          <p:cNvPicPr>
            <a:picLocks noChangeAspect="1"/>
          </p:cNvPicPr>
          <p:nvPr/>
        </p:nvPicPr>
        <p:blipFill>
          <a:blip r:embed="rId1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2595562"/>
            <a:ext cx="1905000" cy="1666875"/>
          </a:xfrm>
          <a:prstGeom prst="rect">
            <a:avLst/>
          </a:prstGeom>
        </p:spPr>
      </p:pic>
      <p:pic>
        <p:nvPicPr>
          <p:cNvPr id="377" name="Picture 376" descr="A picture containing stove, kitchen appliance, appliance&#10;&#10;Description automatically generated">
            <a:extLst>
              <a:ext uri="{FF2B5EF4-FFF2-40B4-BE49-F238E27FC236}">
                <a16:creationId xmlns:a16="http://schemas.microsoft.com/office/drawing/2014/main" id="{D362F354-422B-409F-B1BF-57D7FBE8ED12}"/>
              </a:ext>
            </a:extLst>
          </p:cNvPr>
          <p:cNvPicPr>
            <a:picLocks noChangeAspect="1"/>
          </p:cNvPicPr>
          <p:nvPr/>
        </p:nvPicPr>
        <p:blipFill>
          <a:blip r:embed="rId1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337" y="3071812"/>
            <a:ext cx="695325" cy="714375"/>
          </a:xfrm>
          <a:prstGeom prst="rect">
            <a:avLst/>
          </a:prstGeom>
        </p:spPr>
      </p:pic>
      <p:pic>
        <p:nvPicPr>
          <p:cNvPr id="379" name="Picture 378" descr="A picture containing light, traffic, lit&#10;&#10;Description automatically generated">
            <a:extLst>
              <a:ext uri="{FF2B5EF4-FFF2-40B4-BE49-F238E27FC236}">
                <a16:creationId xmlns:a16="http://schemas.microsoft.com/office/drawing/2014/main" id="{52E85091-2A1F-4385-B52A-F8B9F6C1DBF4}"/>
              </a:ext>
            </a:extLst>
          </p:cNvPr>
          <p:cNvPicPr>
            <a:picLocks noChangeAspect="1"/>
          </p:cNvPicPr>
          <p:nvPr/>
        </p:nvPicPr>
        <p:blipFill>
          <a:blip r:embed="rId1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387" y="3128962"/>
            <a:ext cx="657225" cy="600075"/>
          </a:xfrm>
          <a:prstGeom prst="rect">
            <a:avLst/>
          </a:prstGeom>
        </p:spPr>
      </p:pic>
      <p:pic>
        <p:nvPicPr>
          <p:cNvPr id="381" name="Picture 380">
            <a:extLst>
              <a:ext uri="{FF2B5EF4-FFF2-40B4-BE49-F238E27FC236}">
                <a16:creationId xmlns:a16="http://schemas.microsoft.com/office/drawing/2014/main" id="{312192D5-C680-49CF-86B0-EB479F017985}"/>
              </a:ext>
            </a:extLst>
          </p:cNvPr>
          <p:cNvPicPr>
            <a:picLocks noChangeAspect="1"/>
          </p:cNvPicPr>
          <p:nvPr/>
        </p:nvPicPr>
        <p:blipFill>
          <a:blip r:embed="rId1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462" y="2762250"/>
            <a:ext cx="981075" cy="1333500"/>
          </a:xfrm>
          <a:prstGeom prst="rect">
            <a:avLst/>
          </a:prstGeom>
        </p:spPr>
      </p:pic>
      <p:pic>
        <p:nvPicPr>
          <p:cNvPr id="383" name="Picture 38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725821E-C13F-4F77-8BC0-E4141E7B64CF}"/>
              </a:ext>
            </a:extLst>
          </p:cNvPr>
          <p:cNvPicPr>
            <a:picLocks noChangeAspect="1"/>
          </p:cNvPicPr>
          <p:nvPr/>
        </p:nvPicPr>
        <p:blipFill>
          <a:blip r:embed="rId1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675" y="2743200"/>
            <a:ext cx="628650" cy="1371600"/>
          </a:xfrm>
          <a:prstGeom prst="rect">
            <a:avLst/>
          </a:prstGeom>
        </p:spPr>
      </p:pic>
      <p:pic>
        <p:nvPicPr>
          <p:cNvPr id="385" name="Picture 384" descr="A picture containing text, arthropod, spider&#10;&#10;Description automatically generated">
            <a:extLst>
              <a:ext uri="{FF2B5EF4-FFF2-40B4-BE49-F238E27FC236}">
                <a16:creationId xmlns:a16="http://schemas.microsoft.com/office/drawing/2014/main" id="{161CCD30-258F-4E03-AFDE-CEAE394F33D8}"/>
              </a:ext>
            </a:extLst>
          </p:cNvPr>
          <p:cNvPicPr>
            <a:picLocks noChangeAspect="1"/>
          </p:cNvPicPr>
          <p:nvPr/>
        </p:nvPicPr>
        <p:blipFill>
          <a:blip r:embed="rId1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262" y="2947987"/>
            <a:ext cx="1133475" cy="962025"/>
          </a:xfrm>
          <a:prstGeom prst="rect">
            <a:avLst/>
          </a:prstGeom>
        </p:spPr>
      </p:pic>
      <p:pic>
        <p:nvPicPr>
          <p:cNvPr id="387" name="Picture 386">
            <a:extLst>
              <a:ext uri="{FF2B5EF4-FFF2-40B4-BE49-F238E27FC236}">
                <a16:creationId xmlns:a16="http://schemas.microsoft.com/office/drawing/2014/main" id="{CBCF5FF1-5076-45C9-A672-91B2FAE60A86}"/>
              </a:ext>
            </a:extLst>
          </p:cNvPr>
          <p:cNvPicPr>
            <a:picLocks noChangeAspect="1"/>
          </p:cNvPicPr>
          <p:nvPr/>
        </p:nvPicPr>
        <p:blipFill>
          <a:blip r:embed="rId1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00" y="3371850"/>
            <a:ext cx="228600" cy="114300"/>
          </a:xfrm>
          <a:prstGeom prst="rect">
            <a:avLst/>
          </a:prstGeom>
        </p:spPr>
      </p:pic>
      <p:pic>
        <p:nvPicPr>
          <p:cNvPr id="389" name="Picture 388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4E7BA49-A3F0-4930-AF73-05BA25F077D7}"/>
              </a:ext>
            </a:extLst>
          </p:cNvPr>
          <p:cNvPicPr>
            <a:picLocks noChangeAspect="1"/>
          </p:cNvPicPr>
          <p:nvPr/>
        </p:nvPicPr>
        <p:blipFill>
          <a:blip r:embed="rId1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900" y="3009900"/>
            <a:ext cx="838200" cy="838200"/>
          </a:xfrm>
          <a:prstGeom prst="rect">
            <a:avLst/>
          </a:prstGeom>
        </p:spPr>
      </p:pic>
      <p:pic>
        <p:nvPicPr>
          <p:cNvPr id="391" name="Picture 390" descr="A picture containing helmet, airplane&#10;&#10;Description automatically generated">
            <a:extLst>
              <a:ext uri="{FF2B5EF4-FFF2-40B4-BE49-F238E27FC236}">
                <a16:creationId xmlns:a16="http://schemas.microsoft.com/office/drawing/2014/main" id="{DB1E7A5A-0DEE-4187-9777-DB12B6FDB043}"/>
              </a:ext>
            </a:extLst>
          </p:cNvPr>
          <p:cNvPicPr>
            <a:picLocks noChangeAspect="1"/>
          </p:cNvPicPr>
          <p:nvPr/>
        </p:nvPicPr>
        <p:blipFill>
          <a:blip r:embed="rId1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050" y="3076575"/>
            <a:ext cx="723900" cy="704850"/>
          </a:xfrm>
          <a:prstGeom prst="rect">
            <a:avLst/>
          </a:prstGeom>
        </p:spPr>
      </p:pic>
      <p:pic>
        <p:nvPicPr>
          <p:cNvPr id="393" name="Picture 392" descr="A close-up of a door&#10;&#10;Description automatically generated with low confidence">
            <a:extLst>
              <a:ext uri="{FF2B5EF4-FFF2-40B4-BE49-F238E27FC236}">
                <a16:creationId xmlns:a16="http://schemas.microsoft.com/office/drawing/2014/main" id="{C345104F-BD4A-4BE4-9F37-B167CDBFD0D6}"/>
              </a:ext>
            </a:extLst>
          </p:cNvPr>
          <p:cNvPicPr>
            <a:picLocks noChangeAspect="1"/>
          </p:cNvPicPr>
          <p:nvPr/>
        </p:nvPicPr>
        <p:blipFill>
          <a:blip r:embed="rId1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912" y="2905125"/>
            <a:ext cx="638175" cy="1047750"/>
          </a:xfrm>
          <a:prstGeom prst="rect">
            <a:avLst/>
          </a:prstGeom>
        </p:spPr>
      </p:pic>
      <p:pic>
        <p:nvPicPr>
          <p:cNvPr id="395" name="Picture 394">
            <a:extLst>
              <a:ext uri="{FF2B5EF4-FFF2-40B4-BE49-F238E27FC236}">
                <a16:creationId xmlns:a16="http://schemas.microsoft.com/office/drawing/2014/main" id="{BA8BC9E6-F0A1-4BF0-8A92-7FDEBCCA3665}"/>
              </a:ext>
            </a:extLst>
          </p:cNvPr>
          <p:cNvPicPr>
            <a:picLocks noChangeAspect="1"/>
          </p:cNvPicPr>
          <p:nvPr/>
        </p:nvPicPr>
        <p:blipFill>
          <a:blip r:embed="rId1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0" y="3048000"/>
            <a:ext cx="571500" cy="762000"/>
          </a:xfrm>
          <a:prstGeom prst="rect">
            <a:avLst/>
          </a:prstGeom>
        </p:spPr>
      </p:pic>
      <p:pic>
        <p:nvPicPr>
          <p:cNvPr id="397" name="Picture 396" descr="A picture containing mammal, standing, dark&#10;&#10;Description automatically generated">
            <a:extLst>
              <a:ext uri="{FF2B5EF4-FFF2-40B4-BE49-F238E27FC236}">
                <a16:creationId xmlns:a16="http://schemas.microsoft.com/office/drawing/2014/main" id="{02E231A9-7C11-4524-A136-58BA3AA24C47}"/>
              </a:ext>
            </a:extLst>
          </p:cNvPr>
          <p:cNvPicPr>
            <a:picLocks noChangeAspect="1"/>
          </p:cNvPicPr>
          <p:nvPr/>
        </p:nvPicPr>
        <p:blipFill>
          <a:blip r:embed="rId1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0" y="2857500"/>
            <a:ext cx="1143000" cy="1143000"/>
          </a:xfrm>
          <a:prstGeom prst="rect">
            <a:avLst/>
          </a:prstGeom>
        </p:spPr>
      </p:pic>
      <p:pic>
        <p:nvPicPr>
          <p:cNvPr id="399" name="Picture 398">
            <a:extLst>
              <a:ext uri="{FF2B5EF4-FFF2-40B4-BE49-F238E27FC236}">
                <a16:creationId xmlns:a16="http://schemas.microsoft.com/office/drawing/2014/main" id="{B846EF69-0D8D-43E9-A0BC-4D69722FCDB5}"/>
              </a:ext>
            </a:extLst>
          </p:cNvPr>
          <p:cNvPicPr>
            <a:picLocks noChangeAspect="1"/>
          </p:cNvPicPr>
          <p:nvPr/>
        </p:nvPicPr>
        <p:blipFill>
          <a:blip r:embed="rId1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0" y="3233737"/>
            <a:ext cx="571500" cy="390525"/>
          </a:xfrm>
          <a:prstGeom prst="rect">
            <a:avLst/>
          </a:prstGeom>
        </p:spPr>
      </p:pic>
      <p:pic>
        <p:nvPicPr>
          <p:cNvPr id="401" name="Picture 400" descr="A picture containing red, striped, close, flag&#10;&#10;Description automatically generated">
            <a:extLst>
              <a:ext uri="{FF2B5EF4-FFF2-40B4-BE49-F238E27FC236}">
                <a16:creationId xmlns:a16="http://schemas.microsoft.com/office/drawing/2014/main" id="{E1AED0C5-86AA-4A12-B501-2112D23CEBC5}"/>
              </a:ext>
            </a:extLst>
          </p:cNvPr>
          <p:cNvPicPr>
            <a:picLocks noChangeAspect="1"/>
          </p:cNvPicPr>
          <p:nvPr/>
        </p:nvPicPr>
        <p:blipFill>
          <a:blip r:embed="rId1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3152775"/>
            <a:ext cx="762000" cy="552450"/>
          </a:xfrm>
          <a:prstGeom prst="rect">
            <a:avLst/>
          </a:prstGeom>
        </p:spPr>
      </p:pic>
      <p:pic>
        <p:nvPicPr>
          <p:cNvPr id="403" name="Picture 402" descr="A picture containing soccer, indoor, ball&#10;&#10;Description automatically generated">
            <a:extLst>
              <a:ext uri="{FF2B5EF4-FFF2-40B4-BE49-F238E27FC236}">
                <a16:creationId xmlns:a16="http://schemas.microsoft.com/office/drawing/2014/main" id="{0B79ED3B-1236-4DBC-A6E8-82EB6BD44BB5}"/>
              </a:ext>
            </a:extLst>
          </p:cNvPr>
          <p:cNvPicPr>
            <a:picLocks noChangeAspect="1"/>
          </p:cNvPicPr>
          <p:nvPr/>
        </p:nvPicPr>
        <p:blipFill>
          <a:blip r:embed="rId1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3048000"/>
            <a:ext cx="762000" cy="762000"/>
          </a:xfrm>
          <a:prstGeom prst="rect">
            <a:avLst/>
          </a:prstGeom>
        </p:spPr>
      </p:pic>
      <p:pic>
        <p:nvPicPr>
          <p:cNvPr id="405" name="Picture 404" descr="A picture containing metalware, gear&#10;&#10;Description automatically generated">
            <a:extLst>
              <a:ext uri="{FF2B5EF4-FFF2-40B4-BE49-F238E27FC236}">
                <a16:creationId xmlns:a16="http://schemas.microsoft.com/office/drawing/2014/main" id="{48807CD3-952C-45CA-A3CE-1C32D6B2E3E0}"/>
              </a:ext>
            </a:extLst>
          </p:cNvPr>
          <p:cNvPicPr>
            <a:picLocks noChangeAspect="1"/>
          </p:cNvPicPr>
          <p:nvPr/>
        </p:nvPicPr>
        <p:blipFill>
          <a:blip r:embed="rId1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712" y="3071812"/>
            <a:ext cx="790575" cy="714375"/>
          </a:xfrm>
          <a:prstGeom prst="rect">
            <a:avLst/>
          </a:prstGeom>
        </p:spPr>
      </p:pic>
      <p:pic>
        <p:nvPicPr>
          <p:cNvPr id="407" name="Picture 406" descr="A close up of a speedometer&#10;&#10;Description automatically generated with medium confidence">
            <a:extLst>
              <a:ext uri="{FF2B5EF4-FFF2-40B4-BE49-F238E27FC236}">
                <a16:creationId xmlns:a16="http://schemas.microsoft.com/office/drawing/2014/main" id="{B17ED568-AE17-4307-B83B-EFC8DC433F23}"/>
              </a:ext>
            </a:extLst>
          </p:cNvPr>
          <p:cNvPicPr>
            <a:picLocks noChangeAspect="1"/>
          </p:cNvPicPr>
          <p:nvPr/>
        </p:nvPicPr>
        <p:blipFill>
          <a:blip r:embed="rId1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75" y="2843212"/>
            <a:ext cx="1162050" cy="1171575"/>
          </a:xfrm>
          <a:prstGeom prst="rect">
            <a:avLst/>
          </a:prstGeom>
        </p:spPr>
      </p:pic>
      <p:pic>
        <p:nvPicPr>
          <p:cNvPr id="409" name="Picture 408">
            <a:extLst>
              <a:ext uri="{FF2B5EF4-FFF2-40B4-BE49-F238E27FC236}">
                <a16:creationId xmlns:a16="http://schemas.microsoft.com/office/drawing/2014/main" id="{D0F551BC-F99B-48DB-BECF-E6AEDADE6031}"/>
              </a:ext>
            </a:extLst>
          </p:cNvPr>
          <p:cNvPicPr>
            <a:picLocks noChangeAspect="1"/>
          </p:cNvPicPr>
          <p:nvPr/>
        </p:nvPicPr>
        <p:blipFill>
          <a:blip r:embed="rId1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275" y="3243262"/>
            <a:ext cx="3219450" cy="371475"/>
          </a:xfrm>
          <a:prstGeom prst="rect">
            <a:avLst/>
          </a:prstGeom>
        </p:spPr>
      </p:pic>
      <p:pic>
        <p:nvPicPr>
          <p:cNvPr id="411" name="Picture 410" descr="A picture containing text&#10;&#10;Description automatically generated">
            <a:extLst>
              <a:ext uri="{FF2B5EF4-FFF2-40B4-BE49-F238E27FC236}">
                <a16:creationId xmlns:a16="http://schemas.microsoft.com/office/drawing/2014/main" id="{E01C8BD9-E71A-4C33-B4F0-278CC15A65C2}"/>
              </a:ext>
            </a:extLst>
          </p:cNvPr>
          <p:cNvPicPr>
            <a:picLocks noChangeAspect="1"/>
          </p:cNvPicPr>
          <p:nvPr/>
        </p:nvPicPr>
        <p:blipFill>
          <a:blip r:embed="rId2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737" y="2867025"/>
            <a:ext cx="1152525" cy="1123950"/>
          </a:xfrm>
          <a:prstGeom prst="rect">
            <a:avLst/>
          </a:prstGeom>
        </p:spPr>
      </p:pic>
      <p:pic>
        <p:nvPicPr>
          <p:cNvPr id="413" name="Picture 412" descr="A picture containing text&#10;&#10;Description automatically generated">
            <a:extLst>
              <a:ext uri="{FF2B5EF4-FFF2-40B4-BE49-F238E27FC236}">
                <a16:creationId xmlns:a16="http://schemas.microsoft.com/office/drawing/2014/main" id="{9E53026E-D79A-493E-905C-6D7E2C10F084}"/>
              </a:ext>
            </a:extLst>
          </p:cNvPr>
          <p:cNvPicPr>
            <a:picLocks noChangeAspect="1"/>
          </p:cNvPicPr>
          <p:nvPr/>
        </p:nvPicPr>
        <p:blipFill>
          <a:blip r:embed="rId2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3048000"/>
            <a:ext cx="762000" cy="762000"/>
          </a:xfrm>
          <a:prstGeom prst="rect">
            <a:avLst/>
          </a:prstGeom>
        </p:spPr>
      </p:pic>
      <p:pic>
        <p:nvPicPr>
          <p:cNvPr id="415" name="Picture 414" descr="A picture containing text&#10;&#10;Description automatically generated">
            <a:extLst>
              <a:ext uri="{FF2B5EF4-FFF2-40B4-BE49-F238E27FC236}">
                <a16:creationId xmlns:a16="http://schemas.microsoft.com/office/drawing/2014/main" id="{274F1FFD-A025-42C0-AB7A-1FF4CC83FB90}"/>
              </a:ext>
            </a:extLst>
          </p:cNvPr>
          <p:cNvPicPr>
            <a:picLocks noChangeAspect="1"/>
          </p:cNvPicPr>
          <p:nvPr/>
        </p:nvPicPr>
        <p:blipFill>
          <a:blip r:embed="rId2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0" y="3143250"/>
            <a:ext cx="1143000" cy="571500"/>
          </a:xfrm>
          <a:prstGeom prst="rect">
            <a:avLst/>
          </a:prstGeom>
        </p:spPr>
      </p:pic>
      <p:pic>
        <p:nvPicPr>
          <p:cNvPr id="417" name="Picture 416">
            <a:extLst>
              <a:ext uri="{FF2B5EF4-FFF2-40B4-BE49-F238E27FC236}">
                <a16:creationId xmlns:a16="http://schemas.microsoft.com/office/drawing/2014/main" id="{299A5A9B-E62D-47E8-A87F-1E8AF38B83D3}"/>
              </a:ext>
            </a:extLst>
          </p:cNvPr>
          <p:cNvPicPr>
            <a:picLocks noChangeAspect="1"/>
          </p:cNvPicPr>
          <p:nvPr/>
        </p:nvPicPr>
        <p:blipFill>
          <a:blip r:embed="rId2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437" y="3262312"/>
            <a:ext cx="619125" cy="333375"/>
          </a:xfrm>
          <a:prstGeom prst="rect">
            <a:avLst/>
          </a:prstGeom>
        </p:spPr>
      </p:pic>
      <p:pic>
        <p:nvPicPr>
          <p:cNvPr id="419" name="Picture 418">
            <a:extLst>
              <a:ext uri="{FF2B5EF4-FFF2-40B4-BE49-F238E27FC236}">
                <a16:creationId xmlns:a16="http://schemas.microsoft.com/office/drawing/2014/main" id="{3348A1A1-AE12-428F-930B-412D3EF4F04C}"/>
              </a:ext>
            </a:extLst>
          </p:cNvPr>
          <p:cNvPicPr>
            <a:picLocks noChangeAspect="1"/>
          </p:cNvPicPr>
          <p:nvPr/>
        </p:nvPicPr>
        <p:blipFill>
          <a:blip r:embed="rId2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3238500"/>
            <a:ext cx="381000" cy="381000"/>
          </a:xfrm>
          <a:prstGeom prst="rect">
            <a:avLst/>
          </a:prstGeom>
        </p:spPr>
      </p:pic>
      <p:pic>
        <p:nvPicPr>
          <p:cNvPr id="421" name="Picture 420">
            <a:extLst>
              <a:ext uri="{FF2B5EF4-FFF2-40B4-BE49-F238E27FC236}">
                <a16:creationId xmlns:a16="http://schemas.microsoft.com/office/drawing/2014/main" id="{44D991A6-9D88-4191-9F68-BB4680589F8A}"/>
              </a:ext>
            </a:extLst>
          </p:cNvPr>
          <p:cNvPicPr>
            <a:picLocks noChangeAspect="1"/>
          </p:cNvPicPr>
          <p:nvPr/>
        </p:nvPicPr>
        <p:blipFill>
          <a:blip r:embed="rId2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337" y="2638425"/>
            <a:ext cx="1457325" cy="1581150"/>
          </a:xfrm>
          <a:prstGeom prst="rect">
            <a:avLst/>
          </a:prstGeom>
        </p:spPr>
      </p:pic>
      <p:pic>
        <p:nvPicPr>
          <p:cNvPr id="423" name="Picture 422" descr="Chart, radar chart&#10;&#10;Description automatically generated">
            <a:extLst>
              <a:ext uri="{FF2B5EF4-FFF2-40B4-BE49-F238E27FC236}">
                <a16:creationId xmlns:a16="http://schemas.microsoft.com/office/drawing/2014/main" id="{9053834A-A467-4D3B-AE77-BC818D829340}"/>
              </a:ext>
            </a:extLst>
          </p:cNvPr>
          <p:cNvPicPr>
            <a:picLocks noChangeAspect="1"/>
          </p:cNvPicPr>
          <p:nvPr/>
        </p:nvPicPr>
        <p:blipFill>
          <a:blip r:embed="rId2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987" y="2995612"/>
            <a:ext cx="962025" cy="866775"/>
          </a:xfrm>
          <a:prstGeom prst="rect">
            <a:avLst/>
          </a:prstGeom>
        </p:spPr>
      </p:pic>
      <p:pic>
        <p:nvPicPr>
          <p:cNvPr id="425" name="Picture 424" descr="A picture containing dark&#10;&#10;Description automatically generated">
            <a:extLst>
              <a:ext uri="{FF2B5EF4-FFF2-40B4-BE49-F238E27FC236}">
                <a16:creationId xmlns:a16="http://schemas.microsoft.com/office/drawing/2014/main" id="{6DAA08F5-E9F2-4FD0-8EF0-F0D513A697B9}"/>
              </a:ext>
            </a:extLst>
          </p:cNvPr>
          <p:cNvPicPr>
            <a:picLocks noChangeAspect="1"/>
          </p:cNvPicPr>
          <p:nvPr/>
        </p:nvPicPr>
        <p:blipFill>
          <a:blip r:embed="rId2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962" y="2743200"/>
            <a:ext cx="600075" cy="1371600"/>
          </a:xfrm>
          <a:prstGeom prst="rect">
            <a:avLst/>
          </a:prstGeom>
        </p:spPr>
      </p:pic>
      <p:pic>
        <p:nvPicPr>
          <p:cNvPr id="427" name="Picture 426">
            <a:extLst>
              <a:ext uri="{FF2B5EF4-FFF2-40B4-BE49-F238E27FC236}">
                <a16:creationId xmlns:a16="http://schemas.microsoft.com/office/drawing/2014/main" id="{5C7807F7-3F03-41AB-B521-4AC9442D42A7}"/>
              </a:ext>
            </a:extLst>
          </p:cNvPr>
          <p:cNvPicPr>
            <a:picLocks noChangeAspect="1"/>
          </p:cNvPicPr>
          <p:nvPr/>
        </p:nvPicPr>
        <p:blipFill>
          <a:blip r:embed="rId2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0" y="2952750"/>
            <a:ext cx="952500" cy="952500"/>
          </a:xfrm>
          <a:prstGeom prst="rect">
            <a:avLst/>
          </a:prstGeom>
        </p:spPr>
      </p:pic>
      <p:pic>
        <p:nvPicPr>
          <p:cNvPr id="429" name="Picture 428">
            <a:extLst>
              <a:ext uri="{FF2B5EF4-FFF2-40B4-BE49-F238E27FC236}">
                <a16:creationId xmlns:a16="http://schemas.microsoft.com/office/drawing/2014/main" id="{971D0AA9-3B94-474A-8986-73FE504FBE70}"/>
              </a:ext>
            </a:extLst>
          </p:cNvPr>
          <p:cNvPicPr>
            <a:picLocks noChangeAspect="1"/>
          </p:cNvPicPr>
          <p:nvPr/>
        </p:nvPicPr>
        <p:blipFill>
          <a:blip r:embed="rId2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975" y="3238500"/>
            <a:ext cx="400050" cy="381000"/>
          </a:xfrm>
          <a:prstGeom prst="rect">
            <a:avLst/>
          </a:prstGeom>
        </p:spPr>
      </p:pic>
      <p:pic>
        <p:nvPicPr>
          <p:cNvPr id="431" name="Picture 430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DD2D4551-B553-4AF3-BDE2-008DC5BA17ED}"/>
              </a:ext>
            </a:extLst>
          </p:cNvPr>
          <p:cNvPicPr>
            <a:picLocks noChangeAspect="1"/>
          </p:cNvPicPr>
          <p:nvPr/>
        </p:nvPicPr>
        <p:blipFill>
          <a:blip r:embed="rId2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237" y="3000375"/>
            <a:ext cx="771525" cy="857250"/>
          </a:xfrm>
          <a:prstGeom prst="rect">
            <a:avLst/>
          </a:prstGeom>
        </p:spPr>
      </p:pic>
      <p:pic>
        <p:nvPicPr>
          <p:cNvPr id="433" name="Picture 432">
            <a:extLst>
              <a:ext uri="{FF2B5EF4-FFF2-40B4-BE49-F238E27FC236}">
                <a16:creationId xmlns:a16="http://schemas.microsoft.com/office/drawing/2014/main" id="{61D25F0B-B305-43E5-93E6-2098D0F353AF}"/>
              </a:ext>
            </a:extLst>
          </p:cNvPr>
          <p:cNvPicPr>
            <a:picLocks noChangeAspect="1"/>
          </p:cNvPicPr>
          <p:nvPr/>
        </p:nvPicPr>
        <p:blipFill>
          <a:blip r:embed="rId2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325" y="3048000"/>
            <a:ext cx="895350" cy="762000"/>
          </a:xfrm>
          <a:prstGeom prst="rect">
            <a:avLst/>
          </a:prstGeom>
        </p:spPr>
      </p:pic>
      <p:pic>
        <p:nvPicPr>
          <p:cNvPr id="435" name="Picture 434">
            <a:extLst>
              <a:ext uri="{FF2B5EF4-FFF2-40B4-BE49-F238E27FC236}">
                <a16:creationId xmlns:a16="http://schemas.microsoft.com/office/drawing/2014/main" id="{08C88235-1EEE-4D23-B1FA-FD156F1E95A7}"/>
              </a:ext>
            </a:extLst>
          </p:cNvPr>
          <p:cNvPicPr>
            <a:picLocks noChangeAspect="1"/>
          </p:cNvPicPr>
          <p:nvPr/>
        </p:nvPicPr>
        <p:blipFill>
          <a:blip r:embed="rId2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262" y="3228975"/>
            <a:ext cx="371475" cy="400050"/>
          </a:xfrm>
          <a:prstGeom prst="rect">
            <a:avLst/>
          </a:prstGeom>
        </p:spPr>
      </p:pic>
      <p:pic>
        <p:nvPicPr>
          <p:cNvPr id="437" name="Picture 436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CA9CE340-E50A-4D99-9B38-72DDD227B5AE}"/>
              </a:ext>
            </a:extLst>
          </p:cNvPr>
          <p:cNvPicPr>
            <a:picLocks noChangeAspect="1"/>
          </p:cNvPicPr>
          <p:nvPr/>
        </p:nvPicPr>
        <p:blipFill>
          <a:blip r:embed="rId2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0" y="2771775"/>
            <a:ext cx="1143000" cy="1314450"/>
          </a:xfrm>
          <a:prstGeom prst="rect">
            <a:avLst/>
          </a:prstGeom>
        </p:spPr>
      </p:pic>
      <p:pic>
        <p:nvPicPr>
          <p:cNvPr id="439" name="Picture 438" descr="A picture containing text&#10;&#10;Description automatically generated">
            <a:extLst>
              <a:ext uri="{FF2B5EF4-FFF2-40B4-BE49-F238E27FC236}">
                <a16:creationId xmlns:a16="http://schemas.microsoft.com/office/drawing/2014/main" id="{83893D57-B78E-4F9C-87D0-206F07E0C404}"/>
              </a:ext>
            </a:extLst>
          </p:cNvPr>
          <p:cNvPicPr>
            <a:picLocks noChangeAspect="1"/>
          </p:cNvPicPr>
          <p:nvPr/>
        </p:nvPicPr>
        <p:blipFill>
          <a:blip r:embed="rId2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441" name="Picture 440" descr="A picture containing text, window&#10;&#10;Description automatically generated">
            <a:extLst>
              <a:ext uri="{FF2B5EF4-FFF2-40B4-BE49-F238E27FC236}">
                <a16:creationId xmlns:a16="http://schemas.microsoft.com/office/drawing/2014/main" id="{50946595-ACCE-4691-9D53-2B70B79D6A2A}"/>
              </a:ext>
            </a:extLst>
          </p:cNvPr>
          <p:cNvPicPr>
            <a:picLocks noChangeAspect="1"/>
          </p:cNvPicPr>
          <p:nvPr/>
        </p:nvPicPr>
        <p:blipFill>
          <a:blip r:embed="rId2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462" y="3109912"/>
            <a:ext cx="981075" cy="638175"/>
          </a:xfrm>
          <a:prstGeom prst="rect">
            <a:avLst/>
          </a:prstGeom>
        </p:spPr>
      </p:pic>
      <p:pic>
        <p:nvPicPr>
          <p:cNvPr id="443" name="Picture 442">
            <a:extLst>
              <a:ext uri="{FF2B5EF4-FFF2-40B4-BE49-F238E27FC236}">
                <a16:creationId xmlns:a16="http://schemas.microsoft.com/office/drawing/2014/main" id="{8029CE69-0025-45D1-BFBC-C2F655909656}"/>
              </a:ext>
            </a:extLst>
          </p:cNvPr>
          <p:cNvPicPr>
            <a:picLocks noChangeAspect="1"/>
          </p:cNvPicPr>
          <p:nvPr/>
        </p:nvPicPr>
        <p:blipFill>
          <a:blip r:embed="rId2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0" y="3214687"/>
            <a:ext cx="571500" cy="428625"/>
          </a:xfrm>
          <a:prstGeom prst="rect">
            <a:avLst/>
          </a:prstGeom>
        </p:spPr>
      </p:pic>
      <p:pic>
        <p:nvPicPr>
          <p:cNvPr id="445" name="Picture 444" descr="Icon&#10;&#10;Description automatically generated">
            <a:extLst>
              <a:ext uri="{FF2B5EF4-FFF2-40B4-BE49-F238E27FC236}">
                <a16:creationId xmlns:a16="http://schemas.microsoft.com/office/drawing/2014/main" id="{F2BA72D1-F0F1-43B7-AEF7-D3984BA07EED}"/>
              </a:ext>
            </a:extLst>
          </p:cNvPr>
          <p:cNvPicPr>
            <a:picLocks noChangeAspect="1"/>
          </p:cNvPicPr>
          <p:nvPr/>
        </p:nvPicPr>
        <p:blipFill>
          <a:blip r:embed="rId2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287" y="2667000"/>
            <a:ext cx="1495425" cy="1524000"/>
          </a:xfrm>
          <a:prstGeom prst="rect">
            <a:avLst/>
          </a:prstGeom>
        </p:spPr>
      </p:pic>
      <p:pic>
        <p:nvPicPr>
          <p:cNvPr id="447" name="Picture 44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DEEE49F-91EB-4558-86F8-C73192770495}"/>
              </a:ext>
            </a:extLst>
          </p:cNvPr>
          <p:cNvPicPr>
            <a:picLocks noChangeAspect="1"/>
          </p:cNvPicPr>
          <p:nvPr/>
        </p:nvPicPr>
        <p:blipFill>
          <a:blip r:embed="rId2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37" y="3000375"/>
            <a:ext cx="847725" cy="857250"/>
          </a:xfrm>
          <a:prstGeom prst="rect">
            <a:avLst/>
          </a:prstGeom>
        </p:spPr>
      </p:pic>
      <p:pic>
        <p:nvPicPr>
          <p:cNvPr id="449" name="Picture 448">
            <a:extLst>
              <a:ext uri="{FF2B5EF4-FFF2-40B4-BE49-F238E27FC236}">
                <a16:creationId xmlns:a16="http://schemas.microsoft.com/office/drawing/2014/main" id="{677A8441-8839-47F5-BA18-4B195EDA1882}"/>
              </a:ext>
            </a:extLst>
          </p:cNvPr>
          <p:cNvPicPr>
            <a:picLocks noChangeAspect="1"/>
          </p:cNvPicPr>
          <p:nvPr/>
        </p:nvPicPr>
        <p:blipFill>
          <a:blip r:embed="rId2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025" y="3190875"/>
            <a:ext cx="361950" cy="476250"/>
          </a:xfrm>
          <a:prstGeom prst="rect">
            <a:avLst/>
          </a:prstGeom>
        </p:spPr>
      </p:pic>
      <p:pic>
        <p:nvPicPr>
          <p:cNvPr id="451" name="Picture 45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173E91F-ECC9-4200-B60E-3A910299629B}"/>
              </a:ext>
            </a:extLst>
          </p:cNvPr>
          <p:cNvPicPr>
            <a:picLocks noChangeAspect="1"/>
          </p:cNvPicPr>
          <p:nvPr/>
        </p:nvPicPr>
        <p:blipFill>
          <a:blip r:embed="rId2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75" y="3033712"/>
            <a:ext cx="476250" cy="790575"/>
          </a:xfrm>
          <a:prstGeom prst="rect">
            <a:avLst/>
          </a:prstGeom>
        </p:spPr>
      </p:pic>
      <p:pic>
        <p:nvPicPr>
          <p:cNvPr id="453" name="Picture 452" descr="A picture containing toy&#10;&#10;Description automatically generated">
            <a:extLst>
              <a:ext uri="{FF2B5EF4-FFF2-40B4-BE49-F238E27FC236}">
                <a16:creationId xmlns:a16="http://schemas.microsoft.com/office/drawing/2014/main" id="{6C9AFB56-554E-4397-BA07-C149C87CC642}"/>
              </a:ext>
            </a:extLst>
          </p:cNvPr>
          <p:cNvPicPr>
            <a:picLocks noChangeAspect="1"/>
          </p:cNvPicPr>
          <p:nvPr/>
        </p:nvPicPr>
        <p:blipFill>
          <a:blip r:embed="rId2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350" y="3148012"/>
            <a:ext cx="1257300" cy="561975"/>
          </a:xfrm>
          <a:prstGeom prst="rect">
            <a:avLst/>
          </a:prstGeom>
        </p:spPr>
      </p:pic>
      <p:pic>
        <p:nvPicPr>
          <p:cNvPr id="455" name="Picture 454" descr="A person wearing a garment&#10;&#10;Description automatically generated with low confidence">
            <a:extLst>
              <a:ext uri="{FF2B5EF4-FFF2-40B4-BE49-F238E27FC236}">
                <a16:creationId xmlns:a16="http://schemas.microsoft.com/office/drawing/2014/main" id="{DE7A9DDF-6981-429B-858A-DDA65647908F}"/>
              </a:ext>
            </a:extLst>
          </p:cNvPr>
          <p:cNvPicPr>
            <a:picLocks noChangeAspect="1"/>
          </p:cNvPicPr>
          <p:nvPr/>
        </p:nvPicPr>
        <p:blipFill>
          <a:blip r:embed="rId2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819400"/>
            <a:ext cx="1219200" cy="1219200"/>
          </a:xfrm>
          <a:prstGeom prst="rect">
            <a:avLst/>
          </a:prstGeom>
        </p:spPr>
      </p:pic>
      <p:pic>
        <p:nvPicPr>
          <p:cNvPr id="457" name="Picture 456">
            <a:extLst>
              <a:ext uri="{FF2B5EF4-FFF2-40B4-BE49-F238E27FC236}">
                <a16:creationId xmlns:a16="http://schemas.microsoft.com/office/drawing/2014/main" id="{78D50B5E-C5AF-4BC6-A65F-CAB40D2B5A75}"/>
              </a:ext>
            </a:extLst>
          </p:cNvPr>
          <p:cNvPicPr>
            <a:picLocks noChangeAspect="1"/>
          </p:cNvPicPr>
          <p:nvPr/>
        </p:nvPicPr>
        <p:blipFill>
          <a:blip r:embed="rId2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887" y="2657475"/>
            <a:ext cx="276225" cy="1543050"/>
          </a:xfrm>
          <a:prstGeom prst="rect">
            <a:avLst/>
          </a:prstGeom>
        </p:spPr>
      </p:pic>
      <p:pic>
        <p:nvPicPr>
          <p:cNvPr id="459" name="Picture 458">
            <a:extLst>
              <a:ext uri="{FF2B5EF4-FFF2-40B4-BE49-F238E27FC236}">
                <a16:creationId xmlns:a16="http://schemas.microsoft.com/office/drawing/2014/main" id="{4FCAE66F-B0F2-4C0A-A554-8B7E492D03AA}"/>
              </a:ext>
            </a:extLst>
          </p:cNvPr>
          <p:cNvPicPr>
            <a:picLocks noChangeAspect="1"/>
          </p:cNvPicPr>
          <p:nvPr/>
        </p:nvPicPr>
        <p:blipFill>
          <a:blip r:embed="rId2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937" y="3333750"/>
            <a:ext cx="4048125" cy="190500"/>
          </a:xfrm>
          <a:prstGeom prst="rect">
            <a:avLst/>
          </a:prstGeom>
        </p:spPr>
      </p:pic>
      <p:pic>
        <p:nvPicPr>
          <p:cNvPr id="461" name="Picture 460" descr="A picture containing concrete mixer&#10;&#10;Description automatically generated">
            <a:extLst>
              <a:ext uri="{FF2B5EF4-FFF2-40B4-BE49-F238E27FC236}">
                <a16:creationId xmlns:a16="http://schemas.microsoft.com/office/drawing/2014/main" id="{7543F873-7855-4844-8E83-4EE4D35744B0}"/>
              </a:ext>
            </a:extLst>
          </p:cNvPr>
          <p:cNvPicPr>
            <a:picLocks noChangeAspect="1"/>
          </p:cNvPicPr>
          <p:nvPr/>
        </p:nvPicPr>
        <p:blipFill>
          <a:blip r:embed="rId2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525" y="2867025"/>
            <a:ext cx="742950" cy="1123950"/>
          </a:xfrm>
          <a:prstGeom prst="rect">
            <a:avLst/>
          </a:prstGeom>
        </p:spPr>
      </p:pic>
      <p:pic>
        <p:nvPicPr>
          <p:cNvPr id="463" name="Picture 462">
            <a:extLst>
              <a:ext uri="{FF2B5EF4-FFF2-40B4-BE49-F238E27FC236}">
                <a16:creationId xmlns:a16="http://schemas.microsoft.com/office/drawing/2014/main" id="{D6847BA9-3614-46E8-8184-77C0702AF72E}"/>
              </a:ext>
            </a:extLst>
          </p:cNvPr>
          <p:cNvPicPr>
            <a:picLocks noChangeAspect="1"/>
          </p:cNvPicPr>
          <p:nvPr/>
        </p:nvPicPr>
        <p:blipFill>
          <a:blip r:embed="rId226"/>
          <a:stretch>
            <a:fillRect/>
          </a:stretch>
        </p:blipFill>
        <p:spPr>
          <a:xfrm>
            <a:off x="3238500" y="3424237"/>
            <a:ext cx="5715000" cy="9525"/>
          </a:xfrm>
          <a:prstGeom prst="rect">
            <a:avLst/>
          </a:prstGeom>
        </p:spPr>
      </p:pic>
      <p:pic>
        <p:nvPicPr>
          <p:cNvPr id="465" name="Picture 464" descr="A close-up of a fish&#10;&#10;Description automatically generated with medium confidence">
            <a:extLst>
              <a:ext uri="{FF2B5EF4-FFF2-40B4-BE49-F238E27FC236}">
                <a16:creationId xmlns:a16="http://schemas.microsoft.com/office/drawing/2014/main" id="{86B225A7-346F-4813-90EE-9E1694261B33}"/>
              </a:ext>
            </a:extLst>
          </p:cNvPr>
          <p:cNvPicPr>
            <a:picLocks noChangeAspect="1"/>
          </p:cNvPicPr>
          <p:nvPr/>
        </p:nvPicPr>
        <p:blipFill>
          <a:blip r:embed="rId2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487" y="2962275"/>
            <a:ext cx="1343025" cy="933450"/>
          </a:xfrm>
          <a:prstGeom prst="rect">
            <a:avLst/>
          </a:prstGeom>
        </p:spPr>
      </p:pic>
      <p:pic>
        <p:nvPicPr>
          <p:cNvPr id="467" name="Picture 466">
            <a:extLst>
              <a:ext uri="{FF2B5EF4-FFF2-40B4-BE49-F238E27FC236}">
                <a16:creationId xmlns:a16="http://schemas.microsoft.com/office/drawing/2014/main" id="{59E73AB2-0085-40E8-9131-D4493B57BC40}"/>
              </a:ext>
            </a:extLst>
          </p:cNvPr>
          <p:cNvPicPr>
            <a:picLocks noChangeAspect="1"/>
          </p:cNvPicPr>
          <p:nvPr/>
        </p:nvPicPr>
        <p:blipFill>
          <a:blip r:embed="rId2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75" y="2838450"/>
            <a:ext cx="1162050" cy="1181100"/>
          </a:xfrm>
          <a:prstGeom prst="rect">
            <a:avLst/>
          </a:prstGeom>
        </p:spPr>
      </p:pic>
      <p:pic>
        <p:nvPicPr>
          <p:cNvPr id="469" name="Picture 468" descr="A picture containing text&#10;&#10;Description automatically generated">
            <a:extLst>
              <a:ext uri="{FF2B5EF4-FFF2-40B4-BE49-F238E27FC236}">
                <a16:creationId xmlns:a16="http://schemas.microsoft.com/office/drawing/2014/main" id="{57EBBA17-E772-4EE4-80C0-8661FD88389B}"/>
              </a:ext>
            </a:extLst>
          </p:cNvPr>
          <p:cNvPicPr>
            <a:picLocks noChangeAspect="1"/>
          </p:cNvPicPr>
          <p:nvPr/>
        </p:nvPicPr>
        <p:blipFill>
          <a:blip r:embed="rId2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887" y="3038475"/>
            <a:ext cx="1038225" cy="781050"/>
          </a:xfrm>
          <a:prstGeom prst="rect">
            <a:avLst/>
          </a:prstGeom>
        </p:spPr>
      </p:pic>
      <p:pic>
        <p:nvPicPr>
          <p:cNvPr id="471" name="Picture 470" descr="A picture containing text&#10;&#10;Description automatically generated">
            <a:extLst>
              <a:ext uri="{FF2B5EF4-FFF2-40B4-BE49-F238E27FC236}">
                <a16:creationId xmlns:a16="http://schemas.microsoft.com/office/drawing/2014/main" id="{AE4518C9-CE11-40E4-8170-30FF93264BD3}"/>
              </a:ext>
            </a:extLst>
          </p:cNvPr>
          <p:cNvPicPr>
            <a:picLocks noChangeAspect="1"/>
          </p:cNvPicPr>
          <p:nvPr/>
        </p:nvPicPr>
        <p:blipFill>
          <a:blip r:embed="rId2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475" y="2667000"/>
            <a:ext cx="781050" cy="1524000"/>
          </a:xfrm>
          <a:prstGeom prst="rect">
            <a:avLst/>
          </a:prstGeom>
        </p:spPr>
      </p:pic>
      <p:pic>
        <p:nvPicPr>
          <p:cNvPr id="473" name="Picture 472" descr="A picture containing text&#10;&#10;Description automatically generated">
            <a:extLst>
              <a:ext uri="{FF2B5EF4-FFF2-40B4-BE49-F238E27FC236}">
                <a16:creationId xmlns:a16="http://schemas.microsoft.com/office/drawing/2014/main" id="{FEA0554D-379E-4FAC-9D44-048B414515F3}"/>
              </a:ext>
            </a:extLst>
          </p:cNvPr>
          <p:cNvPicPr>
            <a:picLocks noChangeAspect="1"/>
          </p:cNvPicPr>
          <p:nvPr/>
        </p:nvPicPr>
        <p:blipFill>
          <a:blip r:embed="rId2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25" y="2952750"/>
            <a:ext cx="666750" cy="952500"/>
          </a:xfrm>
          <a:prstGeom prst="rect">
            <a:avLst/>
          </a:prstGeom>
        </p:spPr>
      </p:pic>
      <p:pic>
        <p:nvPicPr>
          <p:cNvPr id="475" name="Picture 474" descr="A picture containing text&#10;&#10;Description automatically generated">
            <a:extLst>
              <a:ext uri="{FF2B5EF4-FFF2-40B4-BE49-F238E27FC236}">
                <a16:creationId xmlns:a16="http://schemas.microsoft.com/office/drawing/2014/main" id="{31F7891F-843D-46A4-9B57-CEE9C91E0DC9}"/>
              </a:ext>
            </a:extLst>
          </p:cNvPr>
          <p:cNvPicPr>
            <a:picLocks noChangeAspect="1"/>
          </p:cNvPicPr>
          <p:nvPr/>
        </p:nvPicPr>
        <p:blipFill>
          <a:blip r:embed="rId2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25" y="2952750"/>
            <a:ext cx="666750" cy="952500"/>
          </a:xfrm>
          <a:prstGeom prst="rect">
            <a:avLst/>
          </a:prstGeom>
        </p:spPr>
      </p:pic>
      <p:pic>
        <p:nvPicPr>
          <p:cNvPr id="477" name="Picture 476" descr="A close up of a rose&#10;&#10;Description automatically generated with medium confidence">
            <a:extLst>
              <a:ext uri="{FF2B5EF4-FFF2-40B4-BE49-F238E27FC236}">
                <a16:creationId xmlns:a16="http://schemas.microsoft.com/office/drawing/2014/main" id="{200166B6-FEA2-49A6-BA9E-8D5B51B1DB96}"/>
              </a:ext>
            </a:extLst>
          </p:cNvPr>
          <p:cNvPicPr>
            <a:picLocks noChangeAspect="1"/>
          </p:cNvPicPr>
          <p:nvPr/>
        </p:nvPicPr>
        <p:blipFill>
          <a:blip r:embed="rId2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00" y="2957512"/>
            <a:ext cx="990600" cy="942975"/>
          </a:xfrm>
          <a:prstGeom prst="rect">
            <a:avLst/>
          </a:prstGeom>
        </p:spPr>
      </p:pic>
      <p:pic>
        <p:nvPicPr>
          <p:cNvPr id="479" name="Picture 478">
            <a:extLst>
              <a:ext uri="{FF2B5EF4-FFF2-40B4-BE49-F238E27FC236}">
                <a16:creationId xmlns:a16="http://schemas.microsoft.com/office/drawing/2014/main" id="{EA3D77BE-C428-415E-9980-EBC9256DBF96}"/>
              </a:ext>
            </a:extLst>
          </p:cNvPr>
          <p:cNvPicPr>
            <a:picLocks noChangeAspect="1"/>
          </p:cNvPicPr>
          <p:nvPr/>
        </p:nvPicPr>
        <p:blipFill>
          <a:blip r:embed="rId2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562" y="3357562"/>
            <a:ext cx="142875" cy="142875"/>
          </a:xfrm>
          <a:prstGeom prst="rect">
            <a:avLst/>
          </a:prstGeom>
        </p:spPr>
      </p:pic>
      <p:pic>
        <p:nvPicPr>
          <p:cNvPr id="481" name="Picture 480">
            <a:extLst>
              <a:ext uri="{FF2B5EF4-FFF2-40B4-BE49-F238E27FC236}">
                <a16:creationId xmlns:a16="http://schemas.microsoft.com/office/drawing/2014/main" id="{B58F846A-2D10-4863-AE1C-133BAED227F5}"/>
              </a:ext>
            </a:extLst>
          </p:cNvPr>
          <p:cNvPicPr>
            <a:picLocks noChangeAspect="1"/>
          </p:cNvPicPr>
          <p:nvPr/>
        </p:nvPicPr>
        <p:blipFill>
          <a:blip r:embed="rId2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75" y="2486025"/>
            <a:ext cx="857250" cy="1885950"/>
          </a:xfrm>
          <a:prstGeom prst="rect">
            <a:avLst/>
          </a:prstGeom>
        </p:spPr>
      </p:pic>
      <p:pic>
        <p:nvPicPr>
          <p:cNvPr id="483" name="Picture 482">
            <a:extLst>
              <a:ext uri="{FF2B5EF4-FFF2-40B4-BE49-F238E27FC236}">
                <a16:creationId xmlns:a16="http://schemas.microsoft.com/office/drawing/2014/main" id="{09487861-991B-46E4-A1EA-57F75D26DD71}"/>
              </a:ext>
            </a:extLst>
          </p:cNvPr>
          <p:cNvPicPr>
            <a:picLocks noChangeAspect="1"/>
          </p:cNvPicPr>
          <p:nvPr/>
        </p:nvPicPr>
        <p:blipFill>
          <a:blip r:embed="rId2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75" y="2486025"/>
            <a:ext cx="857250" cy="1885950"/>
          </a:xfrm>
          <a:prstGeom prst="rect">
            <a:avLst/>
          </a:prstGeom>
        </p:spPr>
      </p:pic>
      <p:pic>
        <p:nvPicPr>
          <p:cNvPr id="485" name="Picture 484" descr="A picture containing hydrogen bomb, transport, weapon, rocket&#10;&#10;Description automatically generated">
            <a:extLst>
              <a:ext uri="{FF2B5EF4-FFF2-40B4-BE49-F238E27FC236}">
                <a16:creationId xmlns:a16="http://schemas.microsoft.com/office/drawing/2014/main" id="{40684924-44FA-42B5-A24B-9FB395AFE9D9}"/>
              </a:ext>
            </a:extLst>
          </p:cNvPr>
          <p:cNvPicPr>
            <a:picLocks noChangeAspect="1"/>
          </p:cNvPicPr>
          <p:nvPr/>
        </p:nvPicPr>
        <p:blipFill>
          <a:blip r:embed="rId2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100" y="2747962"/>
            <a:ext cx="1447800" cy="1362075"/>
          </a:xfrm>
          <a:prstGeom prst="rect">
            <a:avLst/>
          </a:prstGeom>
        </p:spPr>
      </p:pic>
      <p:pic>
        <p:nvPicPr>
          <p:cNvPr id="487" name="Picture 486">
            <a:extLst>
              <a:ext uri="{FF2B5EF4-FFF2-40B4-BE49-F238E27FC236}">
                <a16:creationId xmlns:a16="http://schemas.microsoft.com/office/drawing/2014/main" id="{6A7502CB-1701-4BA0-A4BF-30BC67413A93}"/>
              </a:ext>
            </a:extLst>
          </p:cNvPr>
          <p:cNvPicPr>
            <a:picLocks noChangeAspect="1"/>
          </p:cNvPicPr>
          <p:nvPr/>
        </p:nvPicPr>
        <p:blipFill>
          <a:blip r:embed="rId2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952750"/>
            <a:ext cx="762000" cy="952500"/>
          </a:xfrm>
          <a:prstGeom prst="rect">
            <a:avLst/>
          </a:prstGeom>
        </p:spPr>
      </p:pic>
      <p:pic>
        <p:nvPicPr>
          <p:cNvPr id="489" name="Picture 488" descr="A picture containing flower, plant, dark&#10;&#10;Description automatically generated">
            <a:extLst>
              <a:ext uri="{FF2B5EF4-FFF2-40B4-BE49-F238E27FC236}">
                <a16:creationId xmlns:a16="http://schemas.microsoft.com/office/drawing/2014/main" id="{1A1A4E50-D1EC-48F4-A2F1-EBBB98AB281C}"/>
              </a:ext>
            </a:extLst>
          </p:cNvPr>
          <p:cNvPicPr>
            <a:picLocks noChangeAspect="1"/>
          </p:cNvPicPr>
          <p:nvPr/>
        </p:nvPicPr>
        <p:blipFill>
          <a:blip r:embed="rId2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125" y="2452687"/>
            <a:ext cx="1047750" cy="1952625"/>
          </a:xfrm>
          <a:prstGeom prst="rect">
            <a:avLst/>
          </a:prstGeom>
        </p:spPr>
      </p:pic>
      <p:pic>
        <p:nvPicPr>
          <p:cNvPr id="491" name="Picture 490">
            <a:extLst>
              <a:ext uri="{FF2B5EF4-FFF2-40B4-BE49-F238E27FC236}">
                <a16:creationId xmlns:a16="http://schemas.microsoft.com/office/drawing/2014/main" id="{56F619FC-DB89-4CFF-8969-0DAB212C5D3E}"/>
              </a:ext>
            </a:extLst>
          </p:cNvPr>
          <p:cNvPicPr>
            <a:picLocks noChangeAspect="1"/>
          </p:cNvPicPr>
          <p:nvPr/>
        </p:nvPicPr>
        <p:blipFill>
          <a:blip r:embed="rId2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3200400"/>
            <a:ext cx="457200" cy="457200"/>
          </a:xfrm>
          <a:prstGeom prst="rect">
            <a:avLst/>
          </a:prstGeom>
        </p:spPr>
      </p:pic>
      <p:pic>
        <p:nvPicPr>
          <p:cNvPr id="493" name="Picture 492" descr="A picture containing text&#10;&#10;Description automatically generated">
            <a:extLst>
              <a:ext uri="{FF2B5EF4-FFF2-40B4-BE49-F238E27FC236}">
                <a16:creationId xmlns:a16="http://schemas.microsoft.com/office/drawing/2014/main" id="{7EC75142-314B-49C2-B67C-EB40FBC98643}"/>
              </a:ext>
            </a:extLst>
          </p:cNvPr>
          <p:cNvPicPr>
            <a:picLocks noChangeAspect="1"/>
          </p:cNvPicPr>
          <p:nvPr/>
        </p:nvPicPr>
        <p:blipFill>
          <a:blip r:embed="rId2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00" y="2838450"/>
            <a:ext cx="1752600" cy="1181100"/>
          </a:xfrm>
          <a:prstGeom prst="rect">
            <a:avLst/>
          </a:prstGeom>
        </p:spPr>
      </p:pic>
      <p:pic>
        <p:nvPicPr>
          <p:cNvPr id="495" name="Picture 494" descr="A red heart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B2DA2D8E-8FC9-43E8-9D37-F5E729486971}"/>
              </a:ext>
            </a:extLst>
          </p:cNvPr>
          <p:cNvPicPr>
            <a:picLocks noChangeAspect="1"/>
          </p:cNvPicPr>
          <p:nvPr/>
        </p:nvPicPr>
        <p:blipFill>
          <a:blip r:embed="rId2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0" y="3048000"/>
            <a:ext cx="1143000" cy="762000"/>
          </a:xfrm>
          <a:prstGeom prst="rect">
            <a:avLst/>
          </a:prstGeom>
        </p:spPr>
      </p:pic>
      <p:pic>
        <p:nvPicPr>
          <p:cNvPr id="497" name="Picture 496" descr="A picture containing red, light&#10;&#10;Description automatically generated">
            <a:extLst>
              <a:ext uri="{FF2B5EF4-FFF2-40B4-BE49-F238E27FC236}">
                <a16:creationId xmlns:a16="http://schemas.microsoft.com/office/drawing/2014/main" id="{B808EFC4-EDF7-4014-B340-69CEFEBB9343}"/>
              </a:ext>
            </a:extLst>
          </p:cNvPr>
          <p:cNvPicPr>
            <a:picLocks noChangeAspect="1"/>
          </p:cNvPicPr>
          <p:nvPr/>
        </p:nvPicPr>
        <p:blipFill>
          <a:blip r:embed="rId2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812" y="3071812"/>
            <a:ext cx="714375" cy="714375"/>
          </a:xfrm>
          <a:prstGeom prst="rect">
            <a:avLst/>
          </a:prstGeom>
        </p:spPr>
      </p:pic>
      <p:pic>
        <p:nvPicPr>
          <p:cNvPr id="499" name="Picture 498" descr="A rocket blasting off&#10;&#10;Description automatically generated with medium confidence">
            <a:extLst>
              <a:ext uri="{FF2B5EF4-FFF2-40B4-BE49-F238E27FC236}">
                <a16:creationId xmlns:a16="http://schemas.microsoft.com/office/drawing/2014/main" id="{E35D3127-6953-4C67-9E94-F627282DFC0B}"/>
              </a:ext>
            </a:extLst>
          </p:cNvPr>
          <p:cNvPicPr>
            <a:picLocks noChangeAspect="1"/>
          </p:cNvPicPr>
          <p:nvPr/>
        </p:nvPicPr>
        <p:blipFill>
          <a:blip r:embed="rId2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950" y="2857500"/>
            <a:ext cx="800100" cy="1143000"/>
          </a:xfrm>
          <a:prstGeom prst="rect">
            <a:avLst/>
          </a:prstGeom>
        </p:spPr>
      </p:pic>
      <p:pic>
        <p:nvPicPr>
          <p:cNvPr id="501" name="Picture 500">
            <a:extLst>
              <a:ext uri="{FF2B5EF4-FFF2-40B4-BE49-F238E27FC236}">
                <a16:creationId xmlns:a16="http://schemas.microsoft.com/office/drawing/2014/main" id="{7AF3ED34-C04B-4336-B05E-0A34E6D5D71D}"/>
              </a:ext>
            </a:extLst>
          </p:cNvPr>
          <p:cNvPicPr>
            <a:picLocks noChangeAspect="1"/>
          </p:cNvPicPr>
          <p:nvPr/>
        </p:nvPicPr>
        <p:blipFill>
          <a:blip r:embed="rId2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312" y="2952750"/>
            <a:ext cx="333375" cy="952500"/>
          </a:xfrm>
          <a:prstGeom prst="rect">
            <a:avLst/>
          </a:prstGeom>
        </p:spPr>
      </p:pic>
      <p:pic>
        <p:nvPicPr>
          <p:cNvPr id="503" name="Picture 502" descr="A picture containing clipart, donut, gear&#10;&#10;Description automatically generated">
            <a:extLst>
              <a:ext uri="{FF2B5EF4-FFF2-40B4-BE49-F238E27FC236}">
                <a16:creationId xmlns:a16="http://schemas.microsoft.com/office/drawing/2014/main" id="{0281DC43-1E0A-4E25-8E10-A19448426A07}"/>
              </a:ext>
            </a:extLst>
          </p:cNvPr>
          <p:cNvPicPr>
            <a:picLocks noChangeAspect="1"/>
          </p:cNvPicPr>
          <p:nvPr/>
        </p:nvPicPr>
        <p:blipFill>
          <a:blip r:embed="rId2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950" y="3100387"/>
            <a:ext cx="800100" cy="657225"/>
          </a:xfrm>
          <a:prstGeom prst="rect">
            <a:avLst/>
          </a:prstGeom>
        </p:spPr>
      </p:pic>
      <p:pic>
        <p:nvPicPr>
          <p:cNvPr id="505" name="Picture 504">
            <a:extLst>
              <a:ext uri="{FF2B5EF4-FFF2-40B4-BE49-F238E27FC236}">
                <a16:creationId xmlns:a16="http://schemas.microsoft.com/office/drawing/2014/main" id="{69C56A58-D8FE-48C5-B7B2-E8066D28A028}"/>
              </a:ext>
            </a:extLst>
          </p:cNvPr>
          <p:cNvPicPr>
            <a:picLocks noChangeAspect="1"/>
          </p:cNvPicPr>
          <p:nvPr/>
        </p:nvPicPr>
        <p:blipFill>
          <a:blip r:embed="rId2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314700"/>
            <a:ext cx="304800" cy="228600"/>
          </a:xfrm>
          <a:prstGeom prst="rect">
            <a:avLst/>
          </a:prstGeom>
        </p:spPr>
      </p:pic>
      <p:pic>
        <p:nvPicPr>
          <p:cNvPr id="507" name="Picture 506">
            <a:extLst>
              <a:ext uri="{FF2B5EF4-FFF2-40B4-BE49-F238E27FC236}">
                <a16:creationId xmlns:a16="http://schemas.microsoft.com/office/drawing/2014/main" id="{DE23472F-2A0D-4301-96F5-36284649774F}"/>
              </a:ext>
            </a:extLst>
          </p:cNvPr>
          <p:cNvPicPr>
            <a:picLocks noChangeAspect="1"/>
          </p:cNvPicPr>
          <p:nvPr/>
        </p:nvPicPr>
        <p:blipFill>
          <a:blip r:embed="rId2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0" y="3276600"/>
            <a:ext cx="952500" cy="304800"/>
          </a:xfrm>
          <a:prstGeom prst="rect">
            <a:avLst/>
          </a:prstGeom>
        </p:spPr>
      </p:pic>
      <p:pic>
        <p:nvPicPr>
          <p:cNvPr id="509" name="Picture 508" descr="A picture containing weapon, key, dark&#10;&#10;Description automatically generated">
            <a:extLst>
              <a:ext uri="{FF2B5EF4-FFF2-40B4-BE49-F238E27FC236}">
                <a16:creationId xmlns:a16="http://schemas.microsoft.com/office/drawing/2014/main" id="{19711EF1-D362-4EF2-9C55-4588FFA23B96}"/>
              </a:ext>
            </a:extLst>
          </p:cNvPr>
          <p:cNvPicPr>
            <a:picLocks noChangeAspect="1"/>
          </p:cNvPicPr>
          <p:nvPr/>
        </p:nvPicPr>
        <p:blipFill>
          <a:blip r:embed="rId2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2286000"/>
            <a:ext cx="685800" cy="2286000"/>
          </a:xfrm>
          <a:prstGeom prst="rect">
            <a:avLst/>
          </a:prstGeom>
        </p:spPr>
      </p:pic>
      <p:pic>
        <p:nvPicPr>
          <p:cNvPr id="513" name="Picture 512">
            <a:extLst>
              <a:ext uri="{FF2B5EF4-FFF2-40B4-BE49-F238E27FC236}">
                <a16:creationId xmlns:a16="http://schemas.microsoft.com/office/drawing/2014/main" id="{A69AD324-2F4C-4C41-9490-E3142FF8BD1E}"/>
              </a:ext>
            </a:extLst>
          </p:cNvPr>
          <p:cNvPicPr>
            <a:picLocks noChangeAspect="1"/>
          </p:cNvPicPr>
          <p:nvPr/>
        </p:nvPicPr>
        <p:blipFill>
          <a:blip r:embed="rId2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276600"/>
            <a:ext cx="304800" cy="304800"/>
          </a:xfrm>
          <a:prstGeom prst="rect">
            <a:avLst/>
          </a:prstGeom>
        </p:spPr>
      </p:pic>
      <p:pic>
        <p:nvPicPr>
          <p:cNvPr id="515" name="Picture 514">
            <a:extLst>
              <a:ext uri="{FF2B5EF4-FFF2-40B4-BE49-F238E27FC236}">
                <a16:creationId xmlns:a16="http://schemas.microsoft.com/office/drawing/2014/main" id="{F2FA2C32-55E3-4959-89CF-16BF78DB1CC8}"/>
              </a:ext>
            </a:extLst>
          </p:cNvPr>
          <p:cNvPicPr>
            <a:picLocks noChangeAspect="1"/>
          </p:cNvPicPr>
          <p:nvPr/>
        </p:nvPicPr>
        <p:blipFill>
          <a:blip r:embed="rId2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3143250"/>
            <a:ext cx="685800" cy="571500"/>
          </a:xfrm>
          <a:prstGeom prst="rect">
            <a:avLst/>
          </a:prstGeom>
        </p:spPr>
      </p:pic>
      <p:pic>
        <p:nvPicPr>
          <p:cNvPr id="517" name="Picture 516">
            <a:extLst>
              <a:ext uri="{FF2B5EF4-FFF2-40B4-BE49-F238E27FC236}">
                <a16:creationId xmlns:a16="http://schemas.microsoft.com/office/drawing/2014/main" id="{21AE4828-4C9A-4A0F-8F7B-5D4247F15FA5}"/>
              </a:ext>
            </a:extLst>
          </p:cNvPr>
          <p:cNvPicPr>
            <a:picLocks noChangeAspect="1"/>
          </p:cNvPicPr>
          <p:nvPr/>
        </p:nvPicPr>
        <p:blipFill>
          <a:blip r:embed="rId2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0" y="3190875"/>
            <a:ext cx="571500" cy="476250"/>
          </a:xfrm>
          <a:prstGeom prst="rect">
            <a:avLst/>
          </a:prstGeom>
        </p:spPr>
      </p:pic>
      <p:pic>
        <p:nvPicPr>
          <p:cNvPr id="519" name="Picture 518" descr="A picture containing purple&#10;&#10;Description automatically generated">
            <a:extLst>
              <a:ext uri="{FF2B5EF4-FFF2-40B4-BE49-F238E27FC236}">
                <a16:creationId xmlns:a16="http://schemas.microsoft.com/office/drawing/2014/main" id="{CF64C241-5205-473B-AF3E-1EF3AFFB4259}"/>
              </a:ext>
            </a:extLst>
          </p:cNvPr>
          <p:cNvPicPr>
            <a:picLocks noChangeAspect="1"/>
          </p:cNvPicPr>
          <p:nvPr/>
        </p:nvPicPr>
        <p:blipFill>
          <a:blip r:embed="rId2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0" y="2952750"/>
            <a:ext cx="952500" cy="952500"/>
          </a:xfrm>
          <a:prstGeom prst="rect">
            <a:avLst/>
          </a:prstGeom>
        </p:spPr>
      </p:pic>
      <p:pic>
        <p:nvPicPr>
          <p:cNvPr id="521" name="Picture 520" descr="A jellyfish in the water&#10;&#10;Description automatically generated with low confidence">
            <a:extLst>
              <a:ext uri="{FF2B5EF4-FFF2-40B4-BE49-F238E27FC236}">
                <a16:creationId xmlns:a16="http://schemas.microsoft.com/office/drawing/2014/main" id="{D5414AE7-CF11-436D-9831-E39D8534EB7D}"/>
              </a:ext>
            </a:extLst>
          </p:cNvPr>
          <p:cNvPicPr>
            <a:picLocks noChangeAspect="1"/>
          </p:cNvPicPr>
          <p:nvPr/>
        </p:nvPicPr>
        <p:blipFill>
          <a:blip r:embed="rId2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0" y="2762250"/>
            <a:ext cx="1143000" cy="1333500"/>
          </a:xfrm>
          <a:prstGeom prst="rect">
            <a:avLst/>
          </a:prstGeom>
        </p:spPr>
      </p:pic>
      <p:pic>
        <p:nvPicPr>
          <p:cNvPr id="523" name="Picture 522" descr="A picture containing coelenterate, coral&#10;&#10;Description automatically generated">
            <a:extLst>
              <a:ext uri="{FF2B5EF4-FFF2-40B4-BE49-F238E27FC236}">
                <a16:creationId xmlns:a16="http://schemas.microsoft.com/office/drawing/2014/main" id="{CB939266-8D63-4C78-AAFE-B0CB2BBDA897}"/>
              </a:ext>
            </a:extLst>
          </p:cNvPr>
          <p:cNvPicPr>
            <a:picLocks noChangeAspect="1"/>
          </p:cNvPicPr>
          <p:nvPr/>
        </p:nvPicPr>
        <p:blipFill>
          <a:blip r:embed="rId2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900" y="3009900"/>
            <a:ext cx="838200" cy="838200"/>
          </a:xfrm>
          <a:prstGeom prst="rect">
            <a:avLst/>
          </a:prstGeom>
        </p:spPr>
      </p:pic>
      <p:pic>
        <p:nvPicPr>
          <p:cNvPr id="525" name="Picture 524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13380275-6DD0-4810-9459-B8D42D926CFB}"/>
              </a:ext>
            </a:extLst>
          </p:cNvPr>
          <p:cNvPicPr>
            <a:picLocks noChangeAspect="1"/>
          </p:cNvPicPr>
          <p:nvPr/>
        </p:nvPicPr>
        <p:blipFill>
          <a:blip r:embed="rId2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150" y="2962275"/>
            <a:ext cx="647700" cy="933450"/>
          </a:xfrm>
          <a:prstGeom prst="rect">
            <a:avLst/>
          </a:prstGeom>
        </p:spPr>
      </p:pic>
      <p:pic>
        <p:nvPicPr>
          <p:cNvPr id="527" name="Picture 526">
            <a:extLst>
              <a:ext uri="{FF2B5EF4-FFF2-40B4-BE49-F238E27FC236}">
                <a16:creationId xmlns:a16="http://schemas.microsoft.com/office/drawing/2014/main" id="{A878B609-D570-45B5-B191-D1171DE115DE}"/>
              </a:ext>
            </a:extLst>
          </p:cNvPr>
          <p:cNvPicPr>
            <a:picLocks noChangeAspect="1"/>
          </p:cNvPicPr>
          <p:nvPr/>
        </p:nvPicPr>
        <p:blipFill>
          <a:blip r:embed="rId2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575" y="3076575"/>
            <a:ext cx="704850" cy="704850"/>
          </a:xfrm>
          <a:prstGeom prst="rect">
            <a:avLst/>
          </a:prstGeom>
        </p:spPr>
      </p:pic>
      <p:pic>
        <p:nvPicPr>
          <p:cNvPr id="529" name="Picture 528">
            <a:extLst>
              <a:ext uri="{FF2B5EF4-FFF2-40B4-BE49-F238E27FC236}">
                <a16:creationId xmlns:a16="http://schemas.microsoft.com/office/drawing/2014/main" id="{3640E599-B72D-43C1-A510-33328F137080}"/>
              </a:ext>
            </a:extLst>
          </p:cNvPr>
          <p:cNvPicPr>
            <a:picLocks noChangeAspect="1"/>
          </p:cNvPicPr>
          <p:nvPr/>
        </p:nvPicPr>
        <p:blipFill>
          <a:blip r:embed="rId2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3238500"/>
            <a:ext cx="381000" cy="381000"/>
          </a:xfrm>
          <a:prstGeom prst="rect">
            <a:avLst/>
          </a:prstGeom>
        </p:spPr>
      </p:pic>
      <p:pic>
        <p:nvPicPr>
          <p:cNvPr id="531" name="Picture 530">
            <a:extLst>
              <a:ext uri="{FF2B5EF4-FFF2-40B4-BE49-F238E27FC236}">
                <a16:creationId xmlns:a16="http://schemas.microsoft.com/office/drawing/2014/main" id="{6957B405-70A0-433C-B18B-ECCC4BB0592C}"/>
              </a:ext>
            </a:extLst>
          </p:cNvPr>
          <p:cNvPicPr>
            <a:picLocks noChangeAspect="1"/>
          </p:cNvPicPr>
          <p:nvPr/>
        </p:nvPicPr>
        <p:blipFill>
          <a:blip r:embed="rId2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0" y="3305175"/>
            <a:ext cx="952500" cy="247650"/>
          </a:xfrm>
          <a:prstGeom prst="rect">
            <a:avLst/>
          </a:prstGeom>
        </p:spPr>
      </p:pic>
      <p:pic>
        <p:nvPicPr>
          <p:cNvPr id="533" name="Picture 532" descr="A picture containing smoke&#10;&#10;Description automatically generated">
            <a:extLst>
              <a:ext uri="{FF2B5EF4-FFF2-40B4-BE49-F238E27FC236}">
                <a16:creationId xmlns:a16="http://schemas.microsoft.com/office/drawing/2014/main" id="{2F7E785B-DA4C-45DD-AB6F-AAB37FCBDFA3}"/>
              </a:ext>
            </a:extLst>
          </p:cNvPr>
          <p:cNvPicPr>
            <a:picLocks noChangeAspect="1"/>
          </p:cNvPicPr>
          <p:nvPr/>
        </p:nvPicPr>
        <p:blipFill>
          <a:blip r:embed="rId2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25" y="3019425"/>
            <a:ext cx="1200150" cy="819150"/>
          </a:xfrm>
          <a:prstGeom prst="rect">
            <a:avLst/>
          </a:prstGeom>
        </p:spPr>
      </p:pic>
      <p:pic>
        <p:nvPicPr>
          <p:cNvPr id="535" name="Picture 534">
            <a:extLst>
              <a:ext uri="{FF2B5EF4-FFF2-40B4-BE49-F238E27FC236}">
                <a16:creationId xmlns:a16="http://schemas.microsoft.com/office/drawing/2014/main" id="{7D1E0F8B-DAE9-4ADC-A9F2-758C5AC22E7D}"/>
              </a:ext>
            </a:extLst>
          </p:cNvPr>
          <p:cNvPicPr>
            <a:picLocks noChangeAspect="1"/>
          </p:cNvPicPr>
          <p:nvPr/>
        </p:nvPicPr>
        <p:blipFill>
          <a:blip r:embed="rId2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0" y="3286125"/>
            <a:ext cx="571500" cy="285750"/>
          </a:xfrm>
          <a:prstGeom prst="rect">
            <a:avLst/>
          </a:prstGeom>
        </p:spPr>
      </p:pic>
      <p:pic>
        <p:nvPicPr>
          <p:cNvPr id="537" name="Picture 536">
            <a:extLst>
              <a:ext uri="{FF2B5EF4-FFF2-40B4-BE49-F238E27FC236}">
                <a16:creationId xmlns:a16="http://schemas.microsoft.com/office/drawing/2014/main" id="{59B9363E-188D-4066-A7A9-4DC9FFF1DDBF}"/>
              </a:ext>
            </a:extLst>
          </p:cNvPr>
          <p:cNvPicPr>
            <a:picLocks noChangeAspect="1"/>
          </p:cNvPicPr>
          <p:nvPr/>
        </p:nvPicPr>
        <p:blipFill>
          <a:blip r:embed="rId2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900" y="3281362"/>
            <a:ext cx="838200" cy="295275"/>
          </a:xfrm>
          <a:prstGeom prst="rect">
            <a:avLst/>
          </a:prstGeom>
        </p:spPr>
      </p:pic>
      <p:graphicFrame>
        <p:nvGraphicFramePr>
          <p:cNvPr id="538" name="Object 537">
            <a:extLst>
              <a:ext uri="{FF2B5EF4-FFF2-40B4-BE49-F238E27FC236}">
                <a16:creationId xmlns:a16="http://schemas.microsoft.com/office/drawing/2014/main" id="{76A4FF45-DEE8-4FE6-9784-F13BE50A30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5581900"/>
              </p:ext>
            </p:extLst>
          </p:nvPr>
        </p:nvGraphicFramePr>
        <p:xfrm>
          <a:off x="35853688" y="29281438"/>
          <a:ext cx="1112837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Packager Shell Object" showAsIcon="1" r:id="rId261" imgW="1112760" imgH="401400" progId="Package">
                  <p:embed/>
                </p:oleObj>
              </mc:Choice>
              <mc:Fallback>
                <p:oleObj name="Packager Shell Object" showAsIcon="1" r:id="rId261" imgW="1112760" imgH="401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2"/>
                      <a:stretch>
                        <a:fillRect/>
                      </a:stretch>
                    </p:blipFill>
                    <p:spPr>
                      <a:xfrm>
                        <a:off x="35853688" y="29281438"/>
                        <a:ext cx="1112837" cy="401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9" name="Object 538">
            <a:extLst>
              <a:ext uri="{FF2B5EF4-FFF2-40B4-BE49-F238E27FC236}">
                <a16:creationId xmlns:a16="http://schemas.microsoft.com/office/drawing/2014/main" id="{43C0A7C4-A429-4FF2-952A-0BA4858128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7045906"/>
              </p:ext>
            </p:extLst>
          </p:nvPr>
        </p:nvGraphicFramePr>
        <p:xfrm>
          <a:off x="35952113" y="29379863"/>
          <a:ext cx="803275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Packager Shell Object" showAsIcon="1" r:id="rId263" imgW="803160" imgH="401400" progId="Package">
                  <p:embed/>
                </p:oleObj>
              </mc:Choice>
              <mc:Fallback>
                <p:oleObj name="Packager Shell Object" showAsIcon="1" r:id="rId263" imgW="803160" imgH="401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4"/>
                      <a:stretch>
                        <a:fillRect/>
                      </a:stretch>
                    </p:blipFill>
                    <p:spPr>
                      <a:xfrm>
                        <a:off x="35952113" y="29379863"/>
                        <a:ext cx="803275" cy="401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0" name="Object 539">
            <a:extLst>
              <a:ext uri="{FF2B5EF4-FFF2-40B4-BE49-F238E27FC236}">
                <a16:creationId xmlns:a16="http://schemas.microsoft.com/office/drawing/2014/main" id="{577C7F29-A99D-4E16-8F70-4BC852F0EE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7331189"/>
              </p:ext>
            </p:extLst>
          </p:nvPr>
        </p:nvGraphicFramePr>
        <p:xfrm>
          <a:off x="36050538" y="29478288"/>
          <a:ext cx="1238250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Packager Shell Object" showAsIcon="1" r:id="rId265" imgW="1238400" imgH="401400" progId="Package">
                  <p:embed/>
                </p:oleObj>
              </mc:Choice>
              <mc:Fallback>
                <p:oleObj name="Packager Shell Object" showAsIcon="1" r:id="rId265" imgW="1238400" imgH="401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6"/>
                      <a:stretch>
                        <a:fillRect/>
                      </a:stretch>
                    </p:blipFill>
                    <p:spPr>
                      <a:xfrm>
                        <a:off x="36050538" y="29478288"/>
                        <a:ext cx="1238250" cy="401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1" name="Object 540">
            <a:extLst>
              <a:ext uri="{FF2B5EF4-FFF2-40B4-BE49-F238E27FC236}">
                <a16:creationId xmlns:a16="http://schemas.microsoft.com/office/drawing/2014/main" id="{7C88BC45-6FB9-4411-8150-2387269FA9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0515538"/>
              </p:ext>
            </p:extLst>
          </p:nvPr>
        </p:nvGraphicFramePr>
        <p:xfrm>
          <a:off x="36148963" y="29576713"/>
          <a:ext cx="1089025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Packager Shell Object" showAsIcon="1" r:id="rId267" imgW="1088280" imgH="401400" progId="Package">
                  <p:embed/>
                </p:oleObj>
              </mc:Choice>
              <mc:Fallback>
                <p:oleObj name="Packager Shell Object" showAsIcon="1" r:id="rId267" imgW="1088280" imgH="401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8"/>
                      <a:stretch>
                        <a:fillRect/>
                      </a:stretch>
                    </p:blipFill>
                    <p:spPr>
                      <a:xfrm>
                        <a:off x="36148963" y="29576713"/>
                        <a:ext cx="1089025" cy="401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6" name="Object 545">
            <a:extLst>
              <a:ext uri="{FF2B5EF4-FFF2-40B4-BE49-F238E27FC236}">
                <a16:creationId xmlns:a16="http://schemas.microsoft.com/office/drawing/2014/main" id="{EBF28122-9C11-4BA5-AE85-6569A46D70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2805244"/>
              </p:ext>
            </p:extLst>
          </p:nvPr>
        </p:nvGraphicFramePr>
        <p:xfrm>
          <a:off x="36444238" y="29871988"/>
          <a:ext cx="822325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Packager Shell Object" showAsIcon="1" r:id="rId269" imgW="822240" imgH="401400" progId="Package">
                  <p:embed/>
                </p:oleObj>
              </mc:Choice>
              <mc:Fallback>
                <p:oleObj name="Packager Shell Object" showAsIcon="1" r:id="rId269" imgW="822240" imgH="401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0"/>
                      <a:stretch>
                        <a:fillRect/>
                      </a:stretch>
                    </p:blipFill>
                    <p:spPr>
                      <a:xfrm>
                        <a:off x="36444238" y="29871988"/>
                        <a:ext cx="822325" cy="401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48" name="Picture 547">
            <a:extLst>
              <a:ext uri="{FF2B5EF4-FFF2-40B4-BE49-F238E27FC236}">
                <a16:creationId xmlns:a16="http://schemas.microsoft.com/office/drawing/2014/main" id="{D99A2D13-9B6B-4D78-BDF5-7049876A1F3C}"/>
              </a:ext>
            </a:extLst>
          </p:cNvPr>
          <p:cNvPicPr>
            <a:picLocks noChangeAspect="1"/>
          </p:cNvPicPr>
          <p:nvPr/>
        </p:nvPicPr>
        <p:blipFill>
          <a:blip r:embed="rId2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900" y="3281362"/>
            <a:ext cx="838200" cy="295275"/>
          </a:xfrm>
          <a:prstGeom prst="rect">
            <a:avLst/>
          </a:prstGeom>
        </p:spPr>
      </p:pic>
      <p:pic>
        <p:nvPicPr>
          <p:cNvPr id="554" name="Picture 553" descr="Shape&#10;&#10;Description automatically generated with low confidence">
            <a:extLst>
              <a:ext uri="{FF2B5EF4-FFF2-40B4-BE49-F238E27FC236}">
                <a16:creationId xmlns:a16="http://schemas.microsoft.com/office/drawing/2014/main" id="{C7652A1B-E279-4C0F-B375-928E625B017D}"/>
              </a:ext>
            </a:extLst>
          </p:cNvPr>
          <p:cNvPicPr>
            <a:picLocks noChangeAspect="1"/>
          </p:cNvPicPr>
          <p:nvPr/>
        </p:nvPicPr>
        <p:blipFill>
          <a:blip r:embed="rId2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3048000"/>
            <a:ext cx="762000" cy="762000"/>
          </a:xfrm>
          <a:prstGeom prst="rect">
            <a:avLst/>
          </a:prstGeom>
        </p:spPr>
      </p:pic>
      <p:graphicFrame>
        <p:nvGraphicFramePr>
          <p:cNvPr id="555" name="Object 554">
            <a:extLst>
              <a:ext uri="{FF2B5EF4-FFF2-40B4-BE49-F238E27FC236}">
                <a16:creationId xmlns:a16="http://schemas.microsoft.com/office/drawing/2014/main" id="{9996A684-7D27-4AC6-99BF-C7B8CF5062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1178881"/>
              </p:ext>
            </p:extLst>
          </p:nvPr>
        </p:nvGraphicFramePr>
        <p:xfrm>
          <a:off x="36936363" y="30364113"/>
          <a:ext cx="933450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Packager Shell Object" showAsIcon="1" r:id="rId273" imgW="933480" imgH="401400" progId="Package">
                  <p:embed/>
                </p:oleObj>
              </mc:Choice>
              <mc:Fallback>
                <p:oleObj name="Packager Shell Object" showAsIcon="1" r:id="rId273" imgW="933480" imgH="401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4"/>
                      <a:stretch>
                        <a:fillRect/>
                      </a:stretch>
                    </p:blipFill>
                    <p:spPr>
                      <a:xfrm>
                        <a:off x="36936363" y="30364113"/>
                        <a:ext cx="933450" cy="401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6" name="Object 555">
            <a:extLst>
              <a:ext uri="{FF2B5EF4-FFF2-40B4-BE49-F238E27FC236}">
                <a16:creationId xmlns:a16="http://schemas.microsoft.com/office/drawing/2014/main" id="{8DA21A99-9414-433E-8341-BA58F26029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7764974"/>
              </p:ext>
            </p:extLst>
          </p:nvPr>
        </p:nvGraphicFramePr>
        <p:xfrm>
          <a:off x="37034788" y="30462538"/>
          <a:ext cx="1528762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Packager Shell Object" showAsIcon="1" r:id="rId275" imgW="1528560" imgH="401400" progId="Package">
                  <p:embed/>
                </p:oleObj>
              </mc:Choice>
              <mc:Fallback>
                <p:oleObj name="Packager Shell Object" showAsIcon="1" r:id="rId275" imgW="1528560" imgH="401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6"/>
                      <a:stretch>
                        <a:fillRect/>
                      </a:stretch>
                    </p:blipFill>
                    <p:spPr>
                      <a:xfrm>
                        <a:off x="37034788" y="30462538"/>
                        <a:ext cx="1528762" cy="401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7" name="Object 556">
            <a:extLst>
              <a:ext uri="{FF2B5EF4-FFF2-40B4-BE49-F238E27FC236}">
                <a16:creationId xmlns:a16="http://schemas.microsoft.com/office/drawing/2014/main" id="{C0213888-6246-4260-A185-73B1F7DBB8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5051403"/>
              </p:ext>
            </p:extLst>
          </p:nvPr>
        </p:nvGraphicFramePr>
        <p:xfrm>
          <a:off x="37133213" y="30560963"/>
          <a:ext cx="928687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Packager Shell Object" showAsIcon="1" r:id="rId277" imgW="928800" imgH="401400" progId="Package">
                  <p:embed/>
                </p:oleObj>
              </mc:Choice>
              <mc:Fallback>
                <p:oleObj name="Packager Shell Object" showAsIcon="1" r:id="rId277" imgW="928800" imgH="401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8"/>
                      <a:stretch>
                        <a:fillRect/>
                      </a:stretch>
                    </p:blipFill>
                    <p:spPr>
                      <a:xfrm>
                        <a:off x="37133213" y="30560963"/>
                        <a:ext cx="928687" cy="401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61" name="Picture 560">
            <a:extLst>
              <a:ext uri="{FF2B5EF4-FFF2-40B4-BE49-F238E27FC236}">
                <a16:creationId xmlns:a16="http://schemas.microsoft.com/office/drawing/2014/main" id="{C5922022-3CB8-4421-8E1A-6C0C4B924397}"/>
              </a:ext>
            </a:extLst>
          </p:cNvPr>
          <p:cNvPicPr>
            <a:picLocks noChangeAspect="1"/>
          </p:cNvPicPr>
          <p:nvPr/>
        </p:nvPicPr>
        <p:blipFill>
          <a:blip r:embed="rId2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352800"/>
            <a:ext cx="152400" cy="152400"/>
          </a:xfrm>
          <a:prstGeom prst="rect">
            <a:avLst/>
          </a:prstGeom>
        </p:spPr>
      </p:pic>
      <p:pic>
        <p:nvPicPr>
          <p:cNvPr id="565" name="Picture 564">
            <a:extLst>
              <a:ext uri="{FF2B5EF4-FFF2-40B4-BE49-F238E27FC236}">
                <a16:creationId xmlns:a16="http://schemas.microsoft.com/office/drawing/2014/main" id="{F3EE3711-4EA8-40B7-B551-31C03275B7DC}"/>
              </a:ext>
            </a:extLst>
          </p:cNvPr>
          <p:cNvPicPr>
            <a:picLocks noChangeAspect="1"/>
          </p:cNvPicPr>
          <p:nvPr/>
        </p:nvPicPr>
        <p:blipFill>
          <a:blip r:embed="rId2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643" y="5310979"/>
            <a:ext cx="266700" cy="266700"/>
          </a:xfrm>
          <a:prstGeom prst="rect">
            <a:avLst/>
          </a:prstGeom>
        </p:spPr>
      </p:pic>
      <p:graphicFrame>
        <p:nvGraphicFramePr>
          <p:cNvPr id="566" name="Object 565">
            <a:extLst>
              <a:ext uri="{FF2B5EF4-FFF2-40B4-BE49-F238E27FC236}">
                <a16:creationId xmlns:a16="http://schemas.microsoft.com/office/drawing/2014/main" id="{E1CC738A-579E-410D-885F-5E60D029C2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6788616"/>
              </p:ext>
            </p:extLst>
          </p:nvPr>
        </p:nvGraphicFramePr>
        <p:xfrm>
          <a:off x="37625338" y="31053088"/>
          <a:ext cx="1214437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Packager Shell Object" showAsIcon="1" r:id="rId281" imgW="1214280" imgH="401400" progId="Package">
                  <p:embed/>
                </p:oleObj>
              </mc:Choice>
              <mc:Fallback>
                <p:oleObj name="Packager Shell Object" showAsIcon="1" r:id="rId281" imgW="1214280" imgH="401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2"/>
                      <a:stretch>
                        <a:fillRect/>
                      </a:stretch>
                    </p:blipFill>
                    <p:spPr>
                      <a:xfrm>
                        <a:off x="37625338" y="31053088"/>
                        <a:ext cx="1214437" cy="401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68" name="Picture 567">
            <a:extLst>
              <a:ext uri="{FF2B5EF4-FFF2-40B4-BE49-F238E27FC236}">
                <a16:creationId xmlns:a16="http://schemas.microsoft.com/office/drawing/2014/main" id="{8F3CAD3B-A6F2-407A-8519-F4DB76F12EAB}"/>
              </a:ext>
            </a:extLst>
          </p:cNvPr>
          <p:cNvPicPr>
            <a:picLocks noChangeAspect="1"/>
          </p:cNvPicPr>
          <p:nvPr/>
        </p:nvPicPr>
        <p:blipFill>
          <a:blip r:embed="rId2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324" y="4908548"/>
            <a:ext cx="381000" cy="4000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55CC-07BE-4F4B-8E6A-4A7702A62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00FF00"/>
                </a:highlight>
              </a:rPr>
              <a:t>The pace sounds super fast and a bit stressful</a:t>
            </a:r>
          </a:p>
          <a:p>
            <a:r>
              <a:rPr lang="en-US" dirty="0">
                <a:highlight>
                  <a:srgbClr val="00FF00"/>
                </a:highlight>
              </a:rPr>
              <a:t>I would feel bad if I brought our velocity down</a:t>
            </a:r>
          </a:p>
        </p:txBody>
      </p:sp>
    </p:spTree>
    <p:extLst>
      <p:ext uri="{BB962C8B-B14F-4D97-AF65-F5344CB8AC3E}">
        <p14:creationId xmlns:p14="http://schemas.microsoft.com/office/powerpoint/2010/main" val="435804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361</Words>
  <Application>Microsoft Office PowerPoint</Application>
  <PresentationFormat>Widescreen</PresentationFormat>
  <Paragraphs>43</Paragraphs>
  <Slides>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Arial Black</vt:lpstr>
      <vt:lpstr>Calibri</vt:lpstr>
      <vt:lpstr>Calibri Light</vt:lpstr>
      <vt:lpstr>Comic Sans MS</vt:lpstr>
      <vt:lpstr>Elephant</vt:lpstr>
      <vt:lpstr>Impact</vt:lpstr>
      <vt:lpstr>Office Theme</vt:lpstr>
      <vt:lpstr>Package</vt:lpstr>
      <vt:lpstr>Scrum Stuff</vt:lpstr>
      <vt:lpstr>What does it mean to have an agile mindset?</vt:lpstr>
      <vt:lpstr>How do companies use Scrum in software development?</vt:lpstr>
      <vt:lpstr>Describe da scrum events</vt:lpstr>
      <vt:lpstr>Scrum Rollz!</vt:lpstr>
      <vt:lpstr>Scrum Artifacts</vt:lpstr>
      <vt:lpstr>Why I think working in scrum could be pretty cool</vt:lpstr>
      <vt:lpstr>Why I don’t want to work with scrum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Scrum Stuff</dc:title>
  <dc:creator>Alex Bates</dc:creator>
  <cp:lastModifiedBy>Alex Bates</cp:lastModifiedBy>
  <cp:revision>1</cp:revision>
  <dcterms:created xsi:type="dcterms:W3CDTF">2021-11-23T21:24:52Z</dcterms:created>
  <dcterms:modified xsi:type="dcterms:W3CDTF">2021-11-23T22:12:24Z</dcterms:modified>
</cp:coreProperties>
</file>